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"/>
        <a:ea typeface="Poppins"/>
        <a:cs typeface="Poppins"/>
        <a:sym typeface="Poppin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"/>
        <a:ea typeface="Poppins"/>
        <a:cs typeface="Poppins"/>
        <a:sym typeface="Poppin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"/>
        <a:ea typeface="Poppins"/>
        <a:cs typeface="Poppins"/>
        <a:sym typeface="Poppin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"/>
        <a:ea typeface="Poppins"/>
        <a:cs typeface="Poppins"/>
        <a:sym typeface="Poppin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"/>
        <a:ea typeface="Poppins"/>
        <a:cs typeface="Poppins"/>
        <a:sym typeface="Poppin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"/>
        <a:ea typeface="Poppins"/>
        <a:cs typeface="Poppins"/>
        <a:sym typeface="Poppin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"/>
        <a:ea typeface="Poppins"/>
        <a:cs typeface="Poppins"/>
        <a:sym typeface="Poppin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"/>
        <a:ea typeface="Poppins"/>
        <a:cs typeface="Poppins"/>
        <a:sym typeface="Poppin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oppins"/>
        <a:ea typeface="Poppins"/>
        <a:cs typeface="Poppins"/>
        <a:sym typeface="Poppi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oppins"/>
          <a:ea typeface="Poppins"/>
          <a:cs typeface="Poppins"/>
        </a:font>
        <a:srgbClr val="000000"/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rgbClr val="CAD4F5"/>
          </a:solidFill>
        </a:fill>
      </a:tcStyle>
    </a:wholeTbl>
    <a:band2H>
      <a:tcTxStyle/>
      <a:tcStyle>
        <a:tcBdr/>
        <a:fill>
          <a:solidFill>
            <a:srgbClr val="E6EBFA"/>
          </a:solidFill>
        </a:fill>
      </a:tcStyle>
    </a:band2H>
    <a:firstCol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oppins"/>
          <a:ea typeface="Poppins"/>
          <a:cs typeface="Poppins"/>
        </a:font>
        <a:srgbClr val="000000"/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rgbClr val="D6F6EB"/>
          </a:solidFill>
        </a:fill>
      </a:tcStyle>
    </a:wholeTbl>
    <a:band2H>
      <a:tcTxStyle/>
      <a:tcStyle>
        <a:tcBdr/>
        <a:fill>
          <a:solidFill>
            <a:srgbClr val="ECFAF5"/>
          </a:solidFill>
        </a:fill>
      </a:tcStyle>
    </a:band2H>
    <a:firstCol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oppins"/>
          <a:ea typeface="Poppins"/>
          <a:cs typeface="Poppins"/>
        </a:font>
        <a:srgbClr val="000000"/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rgbClr val="F5CAD0"/>
          </a:solidFill>
        </a:fill>
      </a:tcStyle>
    </a:wholeTbl>
    <a:band2H>
      <a:tcTxStyle/>
      <a:tcStyle>
        <a:tcBdr/>
        <a:fill>
          <a:solidFill>
            <a:srgbClr val="FAE6E9"/>
          </a:solidFill>
        </a:fill>
      </a:tcStyle>
    </a:band2H>
    <a:firstCol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oppins"/>
          <a:ea typeface="Poppins"/>
          <a:cs typeface="Poppi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2">
              <a:hueOff val="-12720000"/>
              <a:satOff val="-88235"/>
              <a:lumOff val="6666"/>
            </a:schemeClr>
          </a:solidFill>
        </a:fill>
      </a:tcStyle>
    </a:band2H>
    <a:firstCol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oppins"/>
          <a:ea typeface="Poppins"/>
          <a:cs typeface="Poppi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hueOff val="-12720000"/>
              <a:satOff val="-88235"/>
              <a:lumOff val="6666"/>
            </a:schemeClr>
          </a:solidFill>
        </a:fill>
      </a:tcStyle>
    </a:lastRow>
    <a:firstRow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oppins"/>
          <a:ea typeface="Poppins"/>
          <a:cs typeface="Poppins"/>
        </a:font>
        <a:srgbClr val="000000"/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oppins"/>
          <a:ea typeface="Poppins"/>
          <a:cs typeface="Poppins"/>
        </a:font>
        <a:schemeClr val="accent2">
          <a:hueOff val="-12720000"/>
          <a:satOff val="-88235"/>
          <a:lumOff val="6666"/>
        </a:schemeClr>
      </a:tcTxStyle>
      <a:tcStyle>
        <a:tcBdr>
          <a:lef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hueOff val="-12720000"/>
                  <a:satOff val="-88235"/>
                  <a:lumOff val="6666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oppins"/>
          <a:ea typeface="Poppins"/>
          <a:cs typeface="Poppi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2">
              <a:hueOff val="-12720000"/>
              <a:satOff val="-88235"/>
              <a:lumOff val="6666"/>
            </a:schemeClr>
          </a:solidFill>
        </a:fill>
      </a:tcStyle>
    </a:band2H>
    <a:firstCol>
      <a:tcTxStyle b="on" i="off">
        <a:font>
          <a:latin typeface="Poppins"/>
          <a:ea typeface="Poppins"/>
          <a:cs typeface="Poppi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oppins"/>
          <a:ea typeface="Poppins"/>
          <a:cs typeface="Poppi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oppins"/>
          <a:ea typeface="Poppins"/>
          <a:cs typeface="Poppi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0" autoAdjust="0"/>
  </p:normalViewPr>
  <p:slideViewPr>
    <p:cSldViewPr snapToGrid="0">
      <p:cViewPr>
        <p:scale>
          <a:sx n="100" d="100"/>
          <a:sy n="100" d="100"/>
        </p:scale>
        <p:origin x="72" y="-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0960199999999999E-2"/>
          <c:y val="5.0291099999999998E-2"/>
          <c:w val="0.91809300000000005"/>
          <c:h val="0.8640579999999999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ln w="31750" cap="flat">
              <a:solidFill>
                <a:schemeClr val="accent3">
                  <a:lumOff val="7696"/>
                </a:schemeClr>
              </a:solidFill>
              <a:prstDash val="solid"/>
              <a:miter lim="800000"/>
            </a:ln>
            <a:effectLst/>
          </c:spPr>
          <c:marker>
            <c:symbol val="circle"/>
            <c:size val="7"/>
            <c:spPr>
              <a:solidFill>
                <a:srgbClr val="530786"/>
              </a:solidFill>
              <a:ln w="6350" cap="flat">
                <a:solidFill>
                  <a:srgbClr val="530786"/>
                </a:solidFill>
                <a:prstDash val="solid"/>
                <a:miter lim="800000"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</c:v>
                </c:pt>
                <c:pt idx="1">
                  <c:v>10</c:v>
                </c:pt>
                <c:pt idx="2">
                  <c:v>40</c:v>
                </c:pt>
                <c:pt idx="3">
                  <c:v>100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A3A-4E70-AEF8-D3B8AC2AA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Poppins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miter lim="800000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Poppins"/>
              </a:defRPr>
            </a:pPr>
            <a:endParaRPr lang="en-US"/>
          </a:p>
        </c:txPr>
        <c:crossAx val="2094734552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0960199999999999E-2"/>
          <c:y val="5.0291099999999998E-2"/>
          <c:w val="0.91809300000000005"/>
          <c:h val="0.8640579999999999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ln w="31750" cap="flat">
              <a:solidFill>
                <a:schemeClr val="accent3">
                  <a:lumOff val="7696"/>
                </a:schemeClr>
              </a:solidFill>
              <a:prstDash val="solid"/>
              <a:miter lim="800000"/>
            </a:ln>
            <a:effectLst/>
          </c:spPr>
          <c:marker>
            <c:symbol val="circle"/>
            <c:size val="7"/>
            <c:spPr>
              <a:solidFill>
                <a:srgbClr val="530786"/>
              </a:solidFill>
              <a:ln w="6350" cap="flat">
                <a:solidFill>
                  <a:srgbClr val="530786"/>
                </a:solidFill>
                <a:prstDash val="solid"/>
                <a:miter lim="800000"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</c:v>
                </c:pt>
                <c:pt idx="1">
                  <c:v>10</c:v>
                </c:pt>
                <c:pt idx="2">
                  <c:v>40</c:v>
                </c:pt>
                <c:pt idx="3">
                  <c:v>100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25D-49BC-9E58-D267835B0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Poppins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miter lim="800000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Poppins"/>
              </a:defRPr>
            </a:pPr>
            <a:endParaRPr lang="en-US"/>
          </a:p>
        </c:txPr>
        <c:crossAx val="2094734552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0960199999999999E-2"/>
          <c:y val="5.0291099999999998E-2"/>
          <c:w val="0.91809300000000005"/>
          <c:h val="0.8640579999999999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ln w="31750" cap="flat">
              <a:solidFill>
                <a:schemeClr val="accent3">
                  <a:lumOff val="7696"/>
                </a:schemeClr>
              </a:solidFill>
              <a:prstDash val="solid"/>
              <a:miter lim="800000"/>
            </a:ln>
            <a:effectLst/>
          </c:spPr>
          <c:marker>
            <c:symbol val="circle"/>
            <c:size val="7"/>
            <c:spPr>
              <a:solidFill>
                <a:srgbClr val="530786"/>
              </a:solidFill>
              <a:ln w="6350" cap="flat">
                <a:solidFill>
                  <a:srgbClr val="530786"/>
                </a:solidFill>
                <a:prstDash val="solid"/>
                <a:miter lim="800000"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</c:v>
                </c:pt>
                <c:pt idx="1">
                  <c:v>10</c:v>
                </c:pt>
                <c:pt idx="2">
                  <c:v>40</c:v>
                </c:pt>
                <c:pt idx="3">
                  <c:v>100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0C1-4299-85D9-2D051EA3E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Poppins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miter lim="800000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Poppins"/>
              </a:defRPr>
            </a:pPr>
            <a:endParaRPr lang="en-US"/>
          </a:p>
        </c:txPr>
        <c:crossAx val="2094734552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0960199999999999E-2"/>
          <c:y val="5.0291099999999998E-2"/>
          <c:w val="0.91809300000000005"/>
          <c:h val="0.8640579999999999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ln w="31750" cap="flat">
              <a:solidFill>
                <a:schemeClr val="accent3">
                  <a:lumOff val="7696"/>
                </a:schemeClr>
              </a:solidFill>
              <a:prstDash val="solid"/>
              <a:miter lim="800000"/>
            </a:ln>
            <a:effectLst/>
          </c:spPr>
          <c:marker>
            <c:symbol val="circle"/>
            <c:size val="7"/>
            <c:spPr>
              <a:solidFill>
                <a:srgbClr val="530786"/>
              </a:solidFill>
              <a:ln w="6350" cap="flat">
                <a:solidFill>
                  <a:srgbClr val="530786"/>
                </a:solidFill>
                <a:prstDash val="solid"/>
                <a:miter lim="800000"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</c:v>
                </c:pt>
                <c:pt idx="1">
                  <c:v>10</c:v>
                </c:pt>
                <c:pt idx="2">
                  <c:v>40</c:v>
                </c:pt>
                <c:pt idx="3">
                  <c:v>100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F5F-4951-9C5A-B1B6A32736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Poppins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miter lim="800000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Poppins"/>
              </a:defRPr>
            </a:pPr>
            <a:endParaRPr lang="en-US"/>
          </a:p>
        </c:txPr>
        <c:crossAx val="2094734552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Shape 18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4" name="Shape 18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90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Shape 19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0" name="Shape 19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JOHN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Shape 19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6" name="Shape 19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JOHN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Shape 20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1" name="Shape 20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JOHN</a:t>
            </a:r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c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/>
          <p:nvPr/>
        </p:nvSpPr>
        <p:spPr>
          <a:xfrm>
            <a:off x="0" y="-3"/>
            <a:ext cx="4060825" cy="685800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12145" y="1767007"/>
            <a:ext cx="6755967" cy="373738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23887" y="1767007"/>
            <a:ext cx="2755127" cy="166199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623887" y="3754165"/>
            <a:ext cx="2755127" cy="175022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7" y="514541"/>
            <a:ext cx="2003806" cy="1710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8131174" y="0"/>
            <a:ext cx="4060826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623887" y="2551837"/>
            <a:ext cx="6820853" cy="175432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60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623887" y="5846917"/>
            <a:ext cx="516995" cy="51699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grpSp>
        <p:nvGrpSpPr>
          <p:cNvPr id="122" name="Group 10"/>
          <p:cNvGrpSpPr/>
          <p:nvPr/>
        </p:nvGrpSpPr>
        <p:grpSpPr>
          <a:xfrm>
            <a:off x="7444740" y="6171565"/>
            <a:ext cx="686435" cy="686435"/>
            <a:chOff x="0" y="0"/>
            <a:chExt cx="686434" cy="686434"/>
          </a:xfrm>
        </p:grpSpPr>
        <p:sp>
          <p:nvSpPr>
            <p:cNvPr id="120" name="Rectangle 14"/>
            <p:cNvSpPr/>
            <p:nvPr/>
          </p:nvSpPr>
          <p:spPr>
            <a:xfrm rot="5400000">
              <a:off x="-1" y="-1"/>
              <a:ext cx="686436" cy="6864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</a:defRPr>
              </a:pPr>
              <a:endParaRPr/>
            </a:p>
          </p:txBody>
        </p:sp>
        <p:pic>
          <p:nvPicPr>
            <p:cNvPr id="121" name="Graphic 15" descr="Graphic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237576" y="237578"/>
              <a:ext cx="211281" cy="211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3" name="Graphic 2" descr="Graphic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9" y="494088"/>
            <a:ext cx="2029861" cy="30940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43255" y="5889871"/>
            <a:ext cx="2411952" cy="19543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 marL="213428" indent="-123428">
              <a:defRPr sz="1200">
                <a:solidFill>
                  <a:schemeClr val="accent1"/>
                </a:solidFill>
              </a:defRPr>
            </a:lvl3pPr>
            <a:lvl4pPr marL="504000" indent="-161999">
              <a:defRPr sz="1200">
                <a:solidFill>
                  <a:schemeClr val="accent1"/>
                </a:solidFill>
              </a:defRPr>
            </a:lvl4pPr>
            <a:lvl5pPr marL="755999" indent="-161999">
              <a:defRPr sz="1200">
                <a:solidFill>
                  <a:schemeClr val="accent1"/>
                </a:solidFill>
              </a:defRPr>
            </a:lvl5pPr>
          </a:lstStyle>
          <a:p>
            <a:r>
              <a:t>Name Lastname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1" name="Group 15"/>
          <p:cNvGrpSpPr/>
          <p:nvPr/>
        </p:nvGrpSpPr>
        <p:grpSpPr>
          <a:xfrm>
            <a:off x="11224276" y="5890276"/>
            <a:ext cx="967725" cy="967725"/>
            <a:chOff x="0" y="0"/>
            <a:chExt cx="967723" cy="967723"/>
          </a:xfrm>
        </p:grpSpPr>
        <p:sp>
          <p:nvSpPr>
            <p:cNvPr id="1709" name="Rectangle 16"/>
            <p:cNvSpPr/>
            <p:nvPr/>
          </p:nvSpPr>
          <p:spPr>
            <a:xfrm rot="5400000">
              <a:off x="-1" y="-1"/>
              <a:ext cx="967725" cy="967725"/>
            </a:xfrm>
            <a:prstGeom prst="rect">
              <a:avLst/>
            </a:prstGeom>
            <a:solidFill>
              <a:schemeClr val="accent2">
                <a:hueOff val="-12720000"/>
                <a:satOff val="-88235"/>
                <a:lumOff val="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</a:defRPr>
              </a:pPr>
              <a:endParaRPr/>
            </a:p>
          </p:txBody>
        </p:sp>
        <p:pic>
          <p:nvPicPr>
            <p:cNvPr id="1710" name="Graphic 17" descr="Graphic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334931" y="334933"/>
              <a:ext cx="297860" cy="297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12" name="Title Text"/>
          <p:cNvSpPr txBox="1">
            <a:spLocks noGrp="1"/>
          </p:cNvSpPr>
          <p:nvPr>
            <p:ph type="title"/>
          </p:nvPr>
        </p:nvSpPr>
        <p:spPr>
          <a:xfrm>
            <a:off x="1022898" y="2047375"/>
            <a:ext cx="8154353" cy="182819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6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22898" y="4201972"/>
            <a:ext cx="8154353" cy="277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457200"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indent="914400">
              <a:buSzTx/>
              <a:buNone/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indent="1371600">
              <a:buSzTx/>
              <a:buNone/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indent="1828800">
              <a:buSzTx/>
              <a:buNone/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7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23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724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725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9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1726" name="Click to edit title style"/>
          <p:cNvSpPr txBox="1">
            <a:spLocks noGrp="1"/>
          </p:cNvSpPr>
          <p:nvPr>
            <p:ph type="title" hasCustomPrompt="1"/>
          </p:nvPr>
        </p:nvSpPr>
        <p:spPr>
          <a:xfrm>
            <a:off x="623887" y="2558431"/>
            <a:ext cx="10944226" cy="9648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Click to edit title style</a:t>
            </a:r>
          </a:p>
        </p:txBody>
      </p:sp>
      <p:sp>
        <p:nvSpPr>
          <p:cNvPr id="17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90750" y="3743893"/>
            <a:ext cx="7810500" cy="2907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30000"/>
              </a:lnSpc>
              <a:spcBef>
                <a:spcPts val="1000"/>
              </a:spcBef>
              <a:defRPr sz="16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457200" algn="ctr">
              <a:lnSpc>
                <a:spcPct val="130000"/>
              </a:lnSpc>
              <a:spcBef>
                <a:spcPts val="1000"/>
              </a:spcBef>
              <a:defRPr sz="16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indent="914400" algn="ctr">
              <a:lnSpc>
                <a:spcPct val="130000"/>
              </a:lnSpc>
              <a:spcBef>
                <a:spcPts val="1000"/>
              </a:spcBef>
              <a:buSzTx/>
              <a:buNone/>
              <a:defRPr sz="16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indent="1371600" algn="ctr">
              <a:lnSpc>
                <a:spcPct val="130000"/>
              </a:lnSpc>
              <a:spcBef>
                <a:spcPts val="1000"/>
              </a:spcBef>
              <a:buSzTx/>
              <a:buNone/>
              <a:defRPr sz="16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indent="1828800" algn="ctr">
              <a:lnSpc>
                <a:spcPct val="130000"/>
              </a:lnSpc>
              <a:spcBef>
                <a:spcPts val="1000"/>
              </a:spcBef>
              <a:buSzTx/>
              <a:buNone/>
              <a:defRPr sz="16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28" name="Graphic 5" descr="Graphic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91392" y="6099507"/>
            <a:ext cx="209219" cy="209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7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37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738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739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7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48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749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750" name="Body Level One…"/>
          <p:cNvSpPr txBox="1">
            <a:spLocks noGrp="1"/>
          </p:cNvSpPr>
          <p:nvPr>
            <p:ph type="body" idx="1"/>
          </p:nvPr>
        </p:nvSpPr>
        <p:spPr>
          <a:xfrm>
            <a:off x="623887" y="1825624"/>
            <a:ext cx="10944226" cy="39798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1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7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60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761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762" name="Body Level One…"/>
          <p:cNvSpPr txBox="1">
            <a:spLocks noGrp="1"/>
          </p:cNvSpPr>
          <p:nvPr>
            <p:ph type="body" idx="1"/>
          </p:nvPr>
        </p:nvSpPr>
        <p:spPr>
          <a:xfrm>
            <a:off x="623887" y="1825624"/>
            <a:ext cx="10944226" cy="39798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3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764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7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73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774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7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83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784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78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  <a:lvl2pPr indent="457200">
              <a:defRPr sz="1000" cap="all" spc="1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7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94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795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7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3887" y="1825625"/>
            <a:ext cx="5181601" cy="39798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7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798" name="Straight Connector 6"/>
          <p:cNvSpPr/>
          <p:nvPr/>
        </p:nvSpPr>
        <p:spPr>
          <a:xfrm flipH="1">
            <a:off x="6096000" y="1825624"/>
            <a:ext cx="1" cy="3942130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8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07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808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8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3887" y="1825625"/>
            <a:ext cx="5180401" cy="39798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0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811" name="Straight Connector 6"/>
          <p:cNvSpPr/>
          <p:nvPr/>
        </p:nvSpPr>
        <p:spPr>
          <a:xfrm flipH="1">
            <a:off x="6096000" y="1825624"/>
            <a:ext cx="1" cy="3942130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1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8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21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822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8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1681161"/>
            <a:ext cx="5180401" cy="8728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800" b="1">
                <a:solidFill>
                  <a:schemeClr val="accent1"/>
                </a:solidFill>
              </a:defRPr>
            </a:lvl1pPr>
            <a:lvl2pPr indent="457200">
              <a:defRPr sz="1800" b="1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800" b="1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800" b="1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800" b="1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4" name="Espaço Reservado para Texto 4"/>
          <p:cNvSpPr>
            <a:spLocks noGrp="1"/>
          </p:cNvSpPr>
          <p:nvPr>
            <p:ph type="body" sz="quarter" idx="21"/>
          </p:nvPr>
        </p:nvSpPr>
        <p:spPr>
          <a:xfrm>
            <a:off x="6387712" y="1681161"/>
            <a:ext cx="5180401" cy="87285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 sz="1800" b="1" spc="-1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825" name="Straight Connector 8"/>
          <p:cNvSpPr/>
          <p:nvPr/>
        </p:nvSpPr>
        <p:spPr>
          <a:xfrm flipH="1">
            <a:off x="6096000" y="1825624"/>
            <a:ext cx="1" cy="3942130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26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1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ection"/>
          <p:cNvSpPr txBox="1">
            <a:spLocks noGrp="1"/>
          </p:cNvSpPr>
          <p:nvPr>
            <p:ph type="title" hasCustomPrompt="1"/>
          </p:nvPr>
        </p:nvSpPr>
        <p:spPr>
          <a:xfrm>
            <a:off x="560930" y="4600547"/>
            <a:ext cx="11007184" cy="9233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spc="-6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Section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5645789"/>
            <a:ext cx="8258857" cy="3270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000"/>
              </a:spcBef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457200">
              <a:lnSpc>
                <a:spcPct val="130000"/>
              </a:lnSpc>
              <a:spcBef>
                <a:spcPts val="1000"/>
              </a:spcBef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indent="914400">
              <a:lnSpc>
                <a:spcPct val="130000"/>
              </a:lnSpc>
              <a:spcBef>
                <a:spcPts val="1000"/>
              </a:spcBef>
              <a:buSzTx/>
              <a:buNone/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indent="1371600">
              <a:lnSpc>
                <a:spcPct val="130000"/>
              </a:lnSpc>
              <a:spcBef>
                <a:spcPts val="1000"/>
              </a:spcBef>
              <a:buSzTx/>
              <a:buNone/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indent="1828800">
              <a:lnSpc>
                <a:spcPct val="130000"/>
              </a:lnSpc>
              <a:spcBef>
                <a:spcPts val="1000"/>
              </a:spcBef>
              <a:buSzTx/>
              <a:buNone/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4" name="Graphic 3" descr="Graphic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540810"/>
            <a:ext cx="2699431" cy="41146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chemeClr val="accent2">
            <a:hueOff val="-12720000"/>
            <a:satOff val="-88235"/>
            <a:lumOff val="66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Freeform 4"/>
          <p:cNvSpPr/>
          <p:nvPr/>
        </p:nvSpPr>
        <p:spPr>
          <a:xfrm>
            <a:off x="-1" y="-1"/>
            <a:ext cx="4079874" cy="6858001"/>
          </a:xfrm>
          <a:prstGeom prst="rect">
            <a:avLst/>
          </a:prstGeom>
          <a:solidFill>
            <a:srgbClr val="F5F9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1834" name="Body Level One…"/>
          <p:cNvSpPr txBox="1">
            <a:spLocks noGrp="1"/>
          </p:cNvSpPr>
          <p:nvPr>
            <p:ph type="body" idx="1"/>
          </p:nvPr>
        </p:nvSpPr>
        <p:spPr>
          <a:xfrm>
            <a:off x="4684714" y="854869"/>
            <a:ext cx="6883398" cy="51482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 marL="275142" indent="-185142">
              <a:defRPr sz="1800"/>
            </a:lvl3pPr>
            <a:lvl4pPr marL="584999" indent="-242999">
              <a:defRPr sz="1800"/>
            </a:lvl4pPr>
            <a:lvl5pPr marL="836999" indent="-242999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5" name="Espaço Reservado para Texto 3"/>
          <p:cNvSpPr>
            <a:spLocks noGrp="1"/>
          </p:cNvSpPr>
          <p:nvPr>
            <p:ph type="body" sz="quarter" idx="21"/>
          </p:nvPr>
        </p:nvSpPr>
        <p:spPr>
          <a:xfrm>
            <a:off x="623887" y="3128964"/>
            <a:ext cx="2733676" cy="26765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  <a:defRPr sz="1400" spc="-100"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1836" name="Title Text"/>
          <p:cNvSpPr txBox="1">
            <a:spLocks noGrp="1"/>
          </p:cNvSpPr>
          <p:nvPr>
            <p:ph type="title"/>
          </p:nvPr>
        </p:nvSpPr>
        <p:spPr>
          <a:xfrm>
            <a:off x="623887" y="657225"/>
            <a:ext cx="2733676" cy="13295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8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Espaço Reservado para Imagem 2"/>
          <p:cNvSpPr>
            <a:spLocks noGrp="1"/>
          </p:cNvSpPr>
          <p:nvPr>
            <p:ph type="pic" idx="21"/>
          </p:nvPr>
        </p:nvSpPr>
        <p:spPr>
          <a:xfrm>
            <a:off x="4060825" y="0"/>
            <a:ext cx="8131175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8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128963"/>
            <a:ext cx="2733676" cy="2676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500"/>
              </a:spcBef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indent="457200">
              <a:lnSpc>
                <a:spcPct val="130000"/>
              </a:lnSpc>
              <a:spcBef>
                <a:spcPts val="500"/>
              </a:spcBef>
              <a:defRPr sz="1400">
                <a:latin typeface="Poppins"/>
                <a:ea typeface="Poppins"/>
                <a:cs typeface="Poppins"/>
                <a:sym typeface="Poppins"/>
              </a:defRPr>
            </a:lvl2pPr>
            <a:lvl3pPr marL="0" indent="914400">
              <a:lnSpc>
                <a:spcPct val="130000"/>
              </a:lnSpc>
              <a:spcBef>
                <a:spcPts val="500"/>
              </a:spcBef>
              <a:buSzTx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3pPr>
            <a:lvl4pPr marL="0" indent="1371600">
              <a:lnSpc>
                <a:spcPct val="130000"/>
              </a:lnSpc>
              <a:spcBef>
                <a:spcPts val="500"/>
              </a:spcBef>
              <a:buSzTx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4pPr>
            <a:lvl5pPr marL="0" indent="1828800">
              <a:lnSpc>
                <a:spcPct val="130000"/>
              </a:lnSpc>
              <a:spcBef>
                <a:spcPts val="500"/>
              </a:spcBef>
              <a:buSzTx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6" name="Title Text"/>
          <p:cNvSpPr txBox="1">
            <a:spLocks noGrp="1"/>
          </p:cNvSpPr>
          <p:nvPr>
            <p:ph type="title"/>
          </p:nvPr>
        </p:nvSpPr>
        <p:spPr>
          <a:xfrm>
            <a:off x="623887" y="657225"/>
            <a:ext cx="2733677" cy="13573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8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2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ection"/>
          <p:cNvSpPr txBox="1">
            <a:spLocks noGrp="1"/>
          </p:cNvSpPr>
          <p:nvPr>
            <p:ph type="title" hasCustomPrompt="1"/>
          </p:nvPr>
        </p:nvSpPr>
        <p:spPr>
          <a:xfrm>
            <a:off x="560930" y="4600547"/>
            <a:ext cx="11007184" cy="9233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spc="-6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Section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5645789"/>
            <a:ext cx="8258857" cy="3270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000"/>
              </a:spcBef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457200">
              <a:lnSpc>
                <a:spcPct val="130000"/>
              </a:lnSpc>
              <a:spcBef>
                <a:spcPts val="1000"/>
              </a:spcBef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indent="914400">
              <a:lnSpc>
                <a:spcPct val="130000"/>
              </a:lnSpc>
              <a:spcBef>
                <a:spcPts val="1000"/>
              </a:spcBef>
              <a:buSzTx/>
              <a:buNone/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indent="1371600">
              <a:lnSpc>
                <a:spcPct val="130000"/>
              </a:lnSpc>
              <a:spcBef>
                <a:spcPts val="1000"/>
              </a:spcBef>
              <a:buSzTx/>
              <a:buNone/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indent="1828800">
              <a:lnSpc>
                <a:spcPct val="130000"/>
              </a:lnSpc>
              <a:spcBef>
                <a:spcPts val="1000"/>
              </a:spcBef>
              <a:buSzTx/>
              <a:buNone/>
              <a:defRPr sz="1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4" name="Graphic 3" descr="Graphic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540810"/>
            <a:ext cx="2699431" cy="41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icture 4" descr="Picture 4"/>
          <p:cNvPicPr>
            <a:picLocks noChangeAspect="1"/>
          </p:cNvPicPr>
          <p:nvPr/>
        </p:nvPicPr>
        <p:blipFill>
          <a:blip r:embed="rId3">
            <a:alphaModFix amt="34000"/>
          </a:blip>
          <a:srcRect l="6971" t="7794" r="33752" b="15468"/>
          <a:stretch>
            <a:fillRect/>
          </a:stretch>
        </p:blipFill>
        <p:spPr>
          <a:xfrm>
            <a:off x="2774315" y="-2"/>
            <a:ext cx="9417685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rpo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5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59944" y="2184449"/>
            <a:ext cx="5472113" cy="1665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000" cap="all" spc="100">
                <a:solidFill>
                  <a:schemeClr val="accent1"/>
                </a:solidFill>
              </a:defRPr>
            </a:lvl1pPr>
            <a:lvl2pPr indent="457200" algn="ctr">
              <a:defRPr sz="1000" cap="all" spc="100">
                <a:solidFill>
                  <a:schemeClr val="accent1"/>
                </a:solidFill>
              </a:defRPr>
            </a:lvl2pPr>
            <a:lvl3pPr marL="0" indent="914400" algn="ctr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 algn="ctr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 algn="ctr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623887" y="2688033"/>
            <a:ext cx="10944226" cy="64325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rpo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icture Placeholder 2"/>
          <p:cNvSpPr>
            <a:spLocks noGrp="1"/>
          </p:cNvSpPr>
          <p:nvPr>
            <p:ph type="pic" idx="21"/>
          </p:nvPr>
        </p:nvSpPr>
        <p:spPr>
          <a:xfrm>
            <a:off x="0" y="-2"/>
            <a:ext cx="12192000" cy="68580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1169323" y="2224088"/>
            <a:ext cx="9853354" cy="2410507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110000"/>
              </a:lnSpc>
              <a:defRPr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Title Text</a:t>
            </a: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267121" y="1964781"/>
            <a:ext cx="1657760" cy="51861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  <a:lvl2pPr algn="ctr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2pPr>
            <a:lvl3pPr marL="192857" indent="-102857" algn="ctr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3pPr>
            <a:lvl4pPr marL="477000" indent="-134999" algn="ctr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4pPr>
            <a:lvl5pPr marL="728999" indent="-134999" algn="ctr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rpo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icture Placeholder 2"/>
          <p:cNvSpPr>
            <a:spLocks noGrp="1"/>
          </p:cNvSpPr>
          <p:nvPr>
            <p:ph type="pic" idx="21"/>
          </p:nvPr>
        </p:nvSpPr>
        <p:spPr>
          <a:xfrm>
            <a:off x="0" y="-2"/>
            <a:ext cx="12192000" cy="68580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0" y="1275427"/>
            <a:ext cx="5502443" cy="4307811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1016121"/>
            <a:ext cx="1657760" cy="518615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defRPr sz="1000" cap="all" spc="100">
                <a:solidFill>
                  <a:schemeClr val="accent1"/>
                </a:solidFill>
              </a:defRPr>
            </a:lvl1pPr>
            <a:lvl2pPr algn="ctr">
              <a:defRPr sz="1000" cap="all" spc="100">
                <a:solidFill>
                  <a:schemeClr val="accent1"/>
                </a:solidFill>
              </a:defRPr>
            </a:lvl2pPr>
            <a:lvl3pPr marL="192857" indent="-102857" algn="ctr">
              <a:defRPr sz="1000" cap="all" spc="100">
                <a:solidFill>
                  <a:schemeClr val="accent1"/>
                </a:solidFill>
              </a:defRPr>
            </a:lvl3pPr>
            <a:lvl4pPr marL="477000" indent="-134999" algn="ctr">
              <a:defRPr sz="1000" cap="all" spc="100">
                <a:solidFill>
                  <a:schemeClr val="accent1"/>
                </a:solidFill>
              </a:defRPr>
            </a:lvl4pPr>
            <a:lvl5pPr marL="728999" indent="-134999" algn="ctr"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b/Solu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7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623887" y="3353367"/>
            <a:ext cx="9991864" cy="78944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  <a:lvl2pPr indent="457200">
              <a:defRPr sz="1000" cap="all" spc="1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1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5" y="4526595"/>
            <a:ext cx="2929213" cy="730970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251999" tIns="251999" rIns="251999" bIns="251999">
            <a:normAutofit/>
          </a:bodyPr>
          <a:lstStyle>
            <a:lvl1pPr>
              <a:defRPr sz="1400" spc="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Stat</a:t>
            </a:r>
          </a:p>
        </p:txBody>
      </p:sp>
      <p:sp>
        <p:nvSpPr>
          <p:cNvPr id="192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3671885" y="4526595"/>
            <a:ext cx="2929212" cy="730970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251999" tIns="251999" rIns="251999" bIns="251999">
            <a:normAutofit/>
          </a:bodyPr>
          <a:lstStyle>
            <a:lvl1pPr>
              <a:defRPr sz="1400" spc="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Stat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b/Solu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icture Placeholder 9"/>
          <p:cNvSpPr>
            <a:spLocks noGrp="1"/>
          </p:cNvSpPr>
          <p:nvPr>
            <p:ph type="pic" idx="21"/>
          </p:nvPr>
        </p:nvSpPr>
        <p:spPr>
          <a:xfrm>
            <a:off x="0" y="-2"/>
            <a:ext cx="6096000" cy="68580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379368" y="2767615"/>
            <a:ext cx="4188745" cy="14573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796088" y="514541"/>
            <a:ext cx="3120231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6796088" y="874725"/>
            <a:ext cx="4772025" cy="9356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b/Solu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icture Placeholder 2"/>
          <p:cNvSpPr>
            <a:spLocks noGrp="1"/>
          </p:cNvSpPr>
          <p:nvPr>
            <p:ph type="pic" idx="21"/>
          </p:nvPr>
        </p:nvSpPr>
        <p:spPr>
          <a:xfrm>
            <a:off x="0" y="-2"/>
            <a:ext cx="12192000" cy="68580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xfrm>
            <a:off x="623887" y="800100"/>
            <a:ext cx="5472114" cy="5256213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3138" y="3679826"/>
            <a:ext cx="3658477" cy="11973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1093138" y="1410517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b/Solu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3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623887" y="2727269"/>
            <a:ext cx="3120232" cy="14034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68800" y="1287462"/>
            <a:ext cx="3455988" cy="4283076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8131175" y="1287462"/>
            <a:ext cx="3455988" cy="4283076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22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c 2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623887" y="2321004"/>
            <a:ext cx="4848226" cy="11079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754165"/>
            <a:ext cx="4848226" cy="14624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  <a:lvl2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2pPr>
            <a:lvl3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3pPr>
            <a:lvl4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4pPr>
            <a:lvl5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514541"/>
            <a:ext cx="2003806" cy="1710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26" name="Espaço Reservado para Imagem 2"/>
          <p:cNvSpPr>
            <a:spLocks noGrp="1"/>
          </p:cNvSpPr>
          <p:nvPr>
            <p:ph type="pic" sz="half" idx="22"/>
          </p:nvPr>
        </p:nvSpPr>
        <p:spPr>
          <a:xfrm>
            <a:off x="6096000" y="865581"/>
            <a:ext cx="6095999" cy="512683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b/Solu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37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23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  <a:lvl2pPr indent="457200">
              <a:defRPr sz="1000" cap="all" spc="1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0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23887" y="1948719"/>
            <a:ext cx="3455988" cy="3867465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241" name="Text Placeholder 33"/>
          <p:cNvSpPr>
            <a:spLocks noGrp="1"/>
          </p:cNvSpPr>
          <p:nvPr>
            <p:ph type="body" sz="quarter" idx="22"/>
          </p:nvPr>
        </p:nvSpPr>
        <p:spPr>
          <a:xfrm>
            <a:off x="4368005" y="1948719"/>
            <a:ext cx="3455989" cy="3867465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242" name="Text Placeholder 33"/>
          <p:cNvSpPr>
            <a:spLocks noGrp="1"/>
          </p:cNvSpPr>
          <p:nvPr>
            <p:ph type="body" sz="quarter" idx="23"/>
          </p:nvPr>
        </p:nvSpPr>
        <p:spPr>
          <a:xfrm>
            <a:off x="8112124" y="1948719"/>
            <a:ext cx="3455989" cy="3867465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243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b/Solu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52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2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1948720"/>
            <a:ext cx="3455988" cy="3867464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4368005" y="1948719"/>
            <a:ext cx="3455989" cy="386746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256" name="Text Placeholder 33"/>
          <p:cNvSpPr>
            <a:spLocks noGrp="1"/>
          </p:cNvSpPr>
          <p:nvPr>
            <p:ph type="body" sz="quarter" idx="22"/>
          </p:nvPr>
        </p:nvSpPr>
        <p:spPr>
          <a:xfrm>
            <a:off x="8112124" y="1948719"/>
            <a:ext cx="3455989" cy="386746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257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grpSp>
        <p:nvGrpSpPr>
          <p:cNvPr id="261" name="Group 9"/>
          <p:cNvGrpSpPr/>
          <p:nvPr/>
        </p:nvGrpSpPr>
        <p:grpSpPr>
          <a:xfrm>
            <a:off x="4223939" y="2471058"/>
            <a:ext cx="3744119" cy="2822789"/>
            <a:chOff x="0" y="0"/>
            <a:chExt cx="3744118" cy="2822787"/>
          </a:xfrm>
        </p:grpSpPr>
        <p:sp>
          <p:nvSpPr>
            <p:cNvPr id="259" name="Straight Connector 7"/>
            <p:cNvSpPr/>
            <p:nvPr/>
          </p:nvSpPr>
          <p:spPr>
            <a:xfrm flipH="1">
              <a:off x="-1" y="0"/>
              <a:ext cx="1" cy="2822789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" name="Straight Connector 8"/>
            <p:cNvSpPr/>
            <p:nvPr/>
          </p:nvSpPr>
          <p:spPr>
            <a:xfrm flipH="1">
              <a:off x="3744118" y="0"/>
              <a:ext cx="1" cy="2822789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b/Solution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Freeform 2"/>
          <p:cNvSpPr/>
          <p:nvPr/>
        </p:nvSpPr>
        <p:spPr>
          <a:xfrm>
            <a:off x="1" y="6"/>
            <a:ext cx="4079872" cy="6857995"/>
          </a:xfrm>
          <a:prstGeom prst="rect">
            <a:avLst/>
          </a:prstGeom>
          <a:solidFill>
            <a:srgbClr val="F5F9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269" name="Title Text"/>
          <p:cNvSpPr txBox="1">
            <a:spLocks noGrp="1"/>
          </p:cNvSpPr>
          <p:nvPr>
            <p:ph type="title"/>
          </p:nvPr>
        </p:nvSpPr>
        <p:spPr>
          <a:xfrm>
            <a:off x="623887" y="2727269"/>
            <a:ext cx="3037870" cy="14034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2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92027" y="1593428"/>
            <a:ext cx="2231755" cy="94615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  <a:lvl2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2pPr>
            <a:lvl3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3pPr>
            <a:lvl4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4pPr>
            <a:lvl5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9048088" y="1593428"/>
            <a:ext cx="2231755" cy="94615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272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4992027" y="4747788"/>
            <a:ext cx="2231755" cy="9461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27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9048088" y="4747788"/>
            <a:ext cx="2231755" cy="9461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274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grpSp>
        <p:nvGrpSpPr>
          <p:cNvPr id="277" name="Group 4"/>
          <p:cNvGrpSpPr/>
          <p:nvPr/>
        </p:nvGrpSpPr>
        <p:grpSpPr>
          <a:xfrm>
            <a:off x="4079873" y="-1"/>
            <a:ext cx="8112126" cy="6857994"/>
            <a:chOff x="0" y="0"/>
            <a:chExt cx="8112125" cy="6857992"/>
          </a:xfrm>
        </p:grpSpPr>
        <p:sp>
          <p:nvSpPr>
            <p:cNvPr id="275" name="Straight Connector 6"/>
            <p:cNvSpPr/>
            <p:nvPr/>
          </p:nvSpPr>
          <p:spPr>
            <a:xfrm flipH="1">
              <a:off x="4056061" y="-1"/>
              <a:ext cx="1" cy="6857993"/>
            </a:xfrm>
            <a:prstGeom prst="line">
              <a:avLst/>
            </a:prstGeom>
            <a:noFill/>
            <a:ln w="12700" cap="flat">
              <a:solidFill>
                <a:srgbClr val="6BA9F4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6" name="Straight Connector 7"/>
            <p:cNvSpPr/>
            <p:nvPr/>
          </p:nvSpPr>
          <p:spPr>
            <a:xfrm flipH="1" flipV="1">
              <a:off x="-1" y="3428995"/>
              <a:ext cx="8112126" cy="1"/>
            </a:xfrm>
            <a:prstGeom prst="line">
              <a:avLst/>
            </a:prstGeom>
            <a:noFill/>
            <a:ln w="12700" cap="flat">
              <a:solidFill>
                <a:srgbClr val="6BA9F4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b/Solution 8">
    <p:bg>
      <p:bgPr>
        <a:solidFill>
          <a:schemeClr val="accent2">
            <a:hueOff val="-12720000"/>
            <a:satOff val="-88235"/>
            <a:lumOff val="66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Freeform 2"/>
          <p:cNvSpPr/>
          <p:nvPr/>
        </p:nvSpPr>
        <p:spPr>
          <a:xfrm>
            <a:off x="0" y="-2"/>
            <a:ext cx="4079872" cy="6857995"/>
          </a:xfrm>
          <a:prstGeom prst="rect">
            <a:avLst/>
          </a:prstGeom>
          <a:solidFill>
            <a:srgbClr val="F5F9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grpSp>
        <p:nvGrpSpPr>
          <p:cNvPr id="288" name="Group 12"/>
          <p:cNvGrpSpPr/>
          <p:nvPr/>
        </p:nvGrpSpPr>
        <p:grpSpPr>
          <a:xfrm>
            <a:off x="4079873" y="-1"/>
            <a:ext cx="8112126" cy="6857994"/>
            <a:chOff x="0" y="0"/>
            <a:chExt cx="8112125" cy="6857992"/>
          </a:xfrm>
        </p:grpSpPr>
        <p:sp>
          <p:nvSpPr>
            <p:cNvPr id="286" name="Straight Connector 10"/>
            <p:cNvSpPr/>
            <p:nvPr/>
          </p:nvSpPr>
          <p:spPr>
            <a:xfrm flipH="1">
              <a:off x="4056061" y="-1"/>
              <a:ext cx="1" cy="6857993"/>
            </a:xfrm>
            <a:prstGeom prst="line">
              <a:avLst/>
            </a:prstGeom>
            <a:noFill/>
            <a:ln w="12700" cap="flat">
              <a:solidFill>
                <a:schemeClr val="accent2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7" name="Straight Connector 11"/>
            <p:cNvSpPr/>
            <p:nvPr/>
          </p:nvSpPr>
          <p:spPr>
            <a:xfrm flipH="1" flipV="1">
              <a:off x="-1" y="3428995"/>
              <a:ext cx="8112126" cy="1"/>
            </a:xfrm>
            <a:prstGeom prst="line">
              <a:avLst/>
            </a:prstGeom>
            <a:noFill/>
            <a:ln w="12700" cap="flat">
              <a:solidFill>
                <a:schemeClr val="accent2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89" name="Title Text"/>
          <p:cNvSpPr txBox="1">
            <a:spLocks noGrp="1"/>
          </p:cNvSpPr>
          <p:nvPr>
            <p:ph type="title"/>
          </p:nvPr>
        </p:nvSpPr>
        <p:spPr>
          <a:xfrm>
            <a:off x="623887" y="2727269"/>
            <a:ext cx="3037870" cy="14034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2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992027" y="1645493"/>
            <a:ext cx="2231755" cy="894092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9048088" y="1645493"/>
            <a:ext cx="2231755" cy="8940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292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4992027" y="4799853"/>
            <a:ext cx="2231755" cy="8940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29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9048088" y="4799853"/>
            <a:ext cx="2231755" cy="8940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294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du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04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pic>
        <p:nvPicPr>
          <p:cNvPr id="306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82" y="2023341"/>
            <a:ext cx="6324939" cy="10217917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Picture Placeholder 16"/>
          <p:cNvSpPr>
            <a:spLocks noGrp="1"/>
          </p:cNvSpPr>
          <p:nvPr>
            <p:ph type="pic" sz="half" idx="21"/>
          </p:nvPr>
        </p:nvSpPr>
        <p:spPr>
          <a:xfrm>
            <a:off x="4238898" y="2217324"/>
            <a:ext cx="3726359" cy="806735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6175" y="2187575"/>
            <a:ext cx="2214564" cy="9461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0498" y="2187574"/>
            <a:ext cx="2214564" cy="94615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defRPr spc="-100"/>
            </a:pPr>
            <a:endParaRPr/>
          </a:p>
        </p:txBody>
      </p:sp>
      <p:sp>
        <p:nvSpPr>
          <p:cNvPr id="310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1146174" y="4321304"/>
            <a:ext cx="2214565" cy="94615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31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8830498" y="4321304"/>
            <a:ext cx="2214564" cy="9461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defRPr spc="-100"/>
            </a:pPr>
            <a:endParaRPr/>
          </a:p>
        </p:txBody>
      </p:sp>
      <p:sp>
        <p:nvSpPr>
          <p:cNvPr id="31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313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du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22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324" name="Title Text"/>
          <p:cNvSpPr txBox="1">
            <a:spLocks noGrp="1"/>
          </p:cNvSpPr>
          <p:nvPr>
            <p:ph type="title"/>
          </p:nvPr>
        </p:nvSpPr>
        <p:spPr>
          <a:xfrm>
            <a:off x="623887" y="2961179"/>
            <a:ext cx="3728657" cy="9356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/>
          </a:lstStyle>
          <a:p>
            <a:r>
              <a:t>Title Text</a:t>
            </a:r>
          </a:p>
        </p:txBody>
      </p:sp>
      <p:pic>
        <p:nvPicPr>
          <p:cNvPr id="325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050" y="787861"/>
            <a:ext cx="3858995" cy="6234193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958060" y="906216"/>
            <a:ext cx="2273539" cy="492208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76043" y="2535134"/>
            <a:ext cx="2892070" cy="17877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duct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Text"/>
          <p:cNvSpPr txBox="1">
            <a:spLocks noGrp="1"/>
          </p:cNvSpPr>
          <p:nvPr>
            <p:ph type="title"/>
          </p:nvPr>
        </p:nvSpPr>
        <p:spPr>
          <a:xfrm>
            <a:off x="623887" y="2961179"/>
            <a:ext cx="3728657" cy="9356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336" name="Picture 8" descr="Picture 8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4817050" y="787861"/>
            <a:ext cx="3858995" cy="6234193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4958060" y="906216"/>
            <a:ext cx="2273539" cy="492208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76043" y="2535134"/>
            <a:ext cx="2892070" cy="178773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  <a:lvl2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2pPr>
            <a:lvl3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3pPr>
            <a:lvl4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4pPr>
            <a:lvl5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du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49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pic>
        <p:nvPicPr>
          <p:cNvPr id="351" name="Picture 22" descr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440" y="1813604"/>
            <a:ext cx="3067204" cy="4955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icture 26" descr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072" y="1813604"/>
            <a:ext cx="3067204" cy="4955058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Picture Placeholder 33"/>
          <p:cNvSpPr>
            <a:spLocks noGrp="1"/>
          </p:cNvSpPr>
          <p:nvPr>
            <p:ph type="pic" sz="quarter" idx="21"/>
          </p:nvPr>
        </p:nvSpPr>
        <p:spPr>
          <a:xfrm>
            <a:off x="6385149" y="1907675"/>
            <a:ext cx="1807052" cy="391217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54" name="Picture Placeholder 32"/>
          <p:cNvSpPr>
            <a:spLocks noGrp="1"/>
          </p:cNvSpPr>
          <p:nvPr>
            <p:ph type="pic" sz="quarter" idx="22"/>
          </p:nvPr>
        </p:nvSpPr>
        <p:spPr>
          <a:xfrm>
            <a:off x="3995516" y="1907675"/>
            <a:ext cx="1807053" cy="391217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6175" y="2187575"/>
            <a:ext cx="2214564" cy="9461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830498" y="2187574"/>
            <a:ext cx="2214564" cy="94615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defRPr spc="-100"/>
            </a:pPr>
            <a:endParaRPr/>
          </a:p>
        </p:txBody>
      </p:sp>
      <p:sp>
        <p:nvSpPr>
          <p:cNvPr id="357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1146174" y="4321304"/>
            <a:ext cx="2214565" cy="94615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358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8830498" y="4321304"/>
            <a:ext cx="2214564" cy="94615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defRPr spc="-100"/>
            </a:pPr>
            <a:endParaRPr/>
          </a:p>
        </p:txBody>
      </p:sp>
      <p:sp>
        <p:nvSpPr>
          <p:cNvPr id="35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360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duc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69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pic>
        <p:nvPicPr>
          <p:cNvPr id="371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365" y="605980"/>
            <a:ext cx="3067204" cy="4955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911" y="605980"/>
            <a:ext cx="3067204" cy="4955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Picture 22" descr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615" y="605980"/>
            <a:ext cx="3067204" cy="4955058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Picture Placeholder 29"/>
          <p:cNvSpPr>
            <a:spLocks noGrp="1"/>
          </p:cNvSpPr>
          <p:nvPr>
            <p:ph type="pic" sz="quarter" idx="21"/>
          </p:nvPr>
        </p:nvSpPr>
        <p:spPr>
          <a:xfrm>
            <a:off x="4260441" y="700051"/>
            <a:ext cx="1807053" cy="391216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75" name="Picture Placeholder 30"/>
          <p:cNvSpPr>
            <a:spLocks noGrp="1"/>
          </p:cNvSpPr>
          <p:nvPr>
            <p:ph type="pic" sz="quarter" idx="22"/>
          </p:nvPr>
        </p:nvSpPr>
        <p:spPr>
          <a:xfrm>
            <a:off x="6840988" y="700051"/>
            <a:ext cx="1807053" cy="391216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76" name="Picture Placeholder 32"/>
          <p:cNvSpPr>
            <a:spLocks noGrp="1"/>
          </p:cNvSpPr>
          <p:nvPr>
            <p:ph type="pic" sz="quarter" idx="23"/>
          </p:nvPr>
        </p:nvSpPr>
        <p:spPr>
          <a:xfrm>
            <a:off x="9416691" y="700051"/>
            <a:ext cx="1807053" cy="391216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77" name="Title Text"/>
          <p:cNvSpPr txBox="1">
            <a:spLocks noGrp="1"/>
          </p:cNvSpPr>
          <p:nvPr>
            <p:ph type="title"/>
          </p:nvPr>
        </p:nvSpPr>
        <p:spPr>
          <a:xfrm>
            <a:off x="623887" y="2764202"/>
            <a:ext cx="2929538" cy="13295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41778" y="5021262"/>
            <a:ext cx="2232026" cy="89535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9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624308" y="5021262"/>
            <a:ext cx="2232026" cy="89535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38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9206840" y="5021262"/>
            <a:ext cx="2232026" cy="89535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381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duc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90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pic>
        <p:nvPicPr>
          <p:cNvPr id="392" name="Picture 40" descr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8" y="1818840"/>
            <a:ext cx="2144178" cy="3463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Picture 45" descr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387" y="1818840"/>
            <a:ext cx="2144178" cy="3463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icture 48" descr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599" y="1818840"/>
            <a:ext cx="2144178" cy="3463912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Picture Placeholder 60"/>
          <p:cNvSpPr>
            <a:spLocks noGrp="1"/>
          </p:cNvSpPr>
          <p:nvPr>
            <p:ph type="pic" sz="quarter" idx="21"/>
          </p:nvPr>
        </p:nvSpPr>
        <p:spPr>
          <a:xfrm>
            <a:off x="4126479" y="1884601"/>
            <a:ext cx="1263249" cy="273486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6" name="Picture Placeholder 61"/>
          <p:cNvSpPr>
            <a:spLocks noGrp="1"/>
          </p:cNvSpPr>
          <p:nvPr>
            <p:ph type="pic" sz="quarter" idx="22"/>
          </p:nvPr>
        </p:nvSpPr>
        <p:spPr>
          <a:xfrm>
            <a:off x="6750736" y="1884601"/>
            <a:ext cx="1263250" cy="273486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7" name="Picture Placeholder 62"/>
          <p:cNvSpPr>
            <a:spLocks noGrp="1"/>
          </p:cNvSpPr>
          <p:nvPr>
            <p:ph type="pic" sz="quarter" idx="23"/>
          </p:nvPr>
        </p:nvSpPr>
        <p:spPr>
          <a:xfrm>
            <a:off x="9367949" y="1884601"/>
            <a:ext cx="1263250" cy="273486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8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pic>
        <p:nvPicPr>
          <p:cNvPr id="399" name="Picture 36" descr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722" y="1818840"/>
            <a:ext cx="2144178" cy="3463912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Picture Placeholder 52"/>
          <p:cNvSpPr>
            <a:spLocks noGrp="1"/>
          </p:cNvSpPr>
          <p:nvPr>
            <p:ph type="pic" sz="quarter" idx="24"/>
          </p:nvPr>
        </p:nvSpPr>
        <p:spPr>
          <a:xfrm>
            <a:off x="1505072" y="1884601"/>
            <a:ext cx="1263249" cy="273486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3428" y="5021262"/>
            <a:ext cx="2232026" cy="89535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3661028" y="5021262"/>
            <a:ext cx="2232026" cy="89535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40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6283068" y="5021262"/>
            <a:ext cx="2232026" cy="89535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404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8869546" y="5021262"/>
            <a:ext cx="2232026" cy="89535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405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c 3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6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623887" y="2321004"/>
            <a:ext cx="4848226" cy="11079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2003807" cy="1710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  <a:lvl2pPr indent="457200">
              <a:defRPr sz="1000" cap="all" spc="1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" name="Espaço Reservado para Imagem 2"/>
          <p:cNvSpPr>
            <a:spLocks noGrp="1"/>
          </p:cNvSpPr>
          <p:nvPr>
            <p:ph type="pic" sz="half" idx="21"/>
          </p:nvPr>
        </p:nvSpPr>
        <p:spPr>
          <a:xfrm>
            <a:off x="6096000" y="865581"/>
            <a:ext cx="6095999" cy="512683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duc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4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14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pic>
        <p:nvPicPr>
          <p:cNvPr id="416" name="Picture 30" descr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409" y="1818840"/>
            <a:ext cx="2144178" cy="3463912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Picture Placeholder 31"/>
          <p:cNvSpPr>
            <a:spLocks noGrp="1"/>
          </p:cNvSpPr>
          <p:nvPr>
            <p:ph type="pic" sz="quarter" idx="21"/>
          </p:nvPr>
        </p:nvSpPr>
        <p:spPr>
          <a:xfrm>
            <a:off x="9861580" y="1884601"/>
            <a:ext cx="1263250" cy="273486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18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pic>
        <p:nvPicPr>
          <p:cNvPr id="419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009" y="1818840"/>
            <a:ext cx="2144178" cy="3463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Picture 21" descr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611" y="1818840"/>
            <a:ext cx="2144178" cy="3463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Picture 22" descr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262" y="1818840"/>
            <a:ext cx="2144178" cy="3463912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3274069" y="1884601"/>
            <a:ext cx="1263249" cy="273486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23" name="Picture Placeholder 24"/>
          <p:cNvSpPr>
            <a:spLocks noGrp="1"/>
          </p:cNvSpPr>
          <p:nvPr>
            <p:ph type="pic" sz="quarter" idx="23"/>
          </p:nvPr>
        </p:nvSpPr>
        <p:spPr>
          <a:xfrm>
            <a:off x="5470961" y="1884601"/>
            <a:ext cx="1263249" cy="273486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24" name="Picture Placeholder 25"/>
          <p:cNvSpPr>
            <a:spLocks noGrp="1"/>
          </p:cNvSpPr>
          <p:nvPr>
            <p:ph type="pic" sz="quarter" idx="24"/>
          </p:nvPr>
        </p:nvSpPr>
        <p:spPr>
          <a:xfrm>
            <a:off x="7673613" y="1884601"/>
            <a:ext cx="1263249" cy="273486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425" name="Picture 26" descr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46" y="1818840"/>
            <a:ext cx="2144179" cy="3463912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Picture Placeholder 27"/>
          <p:cNvSpPr>
            <a:spLocks noGrp="1"/>
          </p:cNvSpPr>
          <p:nvPr>
            <p:ph type="pic" sz="quarter" idx="25"/>
          </p:nvPr>
        </p:nvSpPr>
        <p:spPr>
          <a:xfrm>
            <a:off x="1076214" y="1884601"/>
            <a:ext cx="1263249" cy="273486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736" y="5021262"/>
            <a:ext cx="1764204" cy="11149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  <a:lvl2pPr algn="ctr">
              <a:defRPr sz="1600"/>
            </a:lvl2pPr>
            <a:lvl3pPr marL="254571" indent="-164571" algn="ctr">
              <a:defRPr sz="1600"/>
            </a:lvl3pPr>
            <a:lvl4pPr marL="558000" indent="-215999" algn="ctr">
              <a:defRPr sz="1600"/>
            </a:lvl4pPr>
            <a:lvl5pPr marL="809999" indent="-215999" algn="ctr"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8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3023591" y="5021262"/>
            <a:ext cx="1764204" cy="111492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1600" spc="-100"/>
            </a:pPr>
            <a:endParaRPr/>
          </a:p>
        </p:txBody>
      </p:sp>
      <p:sp>
        <p:nvSpPr>
          <p:cNvPr id="429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5213898" y="5021262"/>
            <a:ext cx="1764204" cy="111492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1600" spc="-100"/>
            </a:pPr>
            <a:endParaRPr/>
          </a:p>
        </p:txBody>
      </p:sp>
      <p:sp>
        <p:nvSpPr>
          <p:cNvPr id="430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7419302" y="5021262"/>
            <a:ext cx="1764205" cy="111492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1600" spc="-100"/>
            </a:pPr>
            <a:endParaRPr/>
          </a:p>
        </p:txBody>
      </p:sp>
      <p:sp>
        <p:nvSpPr>
          <p:cNvPr id="431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611101" y="5021262"/>
            <a:ext cx="1764205" cy="111492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1600" spc="-100"/>
            </a:pPr>
            <a:endParaRPr/>
          </a:p>
        </p:txBody>
      </p:sp>
      <p:sp>
        <p:nvSpPr>
          <p:cNvPr id="432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duc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4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41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pic>
        <p:nvPicPr>
          <p:cNvPr id="443" name="Picture 8" descr="Picture 8"/>
          <p:cNvPicPr>
            <a:picLocks noChangeAspect="1"/>
          </p:cNvPicPr>
          <p:nvPr/>
        </p:nvPicPr>
        <p:blipFill>
          <a:blip r:embed="rId3"/>
          <a:srcRect l="13763" t="13805" r="13763" b="13805"/>
          <a:stretch>
            <a:fillRect/>
          </a:stretch>
        </p:blipFill>
        <p:spPr>
          <a:xfrm>
            <a:off x="1702216" y="1085991"/>
            <a:ext cx="8811636" cy="564604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3075008" y="1841558"/>
            <a:ext cx="6041986" cy="392726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34291" y="4598628"/>
            <a:ext cx="2448523" cy="705909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215999" tIns="215999" rIns="215999" bIns="215999"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Feature highlight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8618428" y="2380717"/>
            <a:ext cx="2448524" cy="705909"/>
          </a:xfrm>
          <a:prstGeom prst="rect">
            <a:avLst/>
          </a:prstGeom>
          <a:solidFill>
            <a:schemeClr val="accent1"/>
          </a:solidFill>
          <a:effectLst>
            <a:outerShdw blurRad="381000" rotWithShape="0">
              <a:srgbClr val="000000">
                <a:alpha val="10000"/>
              </a:srgbClr>
            </a:outerShdw>
          </a:effectLst>
        </p:spPr>
        <p:txBody>
          <a:bodyPr lIns="215999" tIns="215999" rIns="215999" bIns="215999">
            <a:normAutofit/>
          </a:bodyPr>
          <a:lstStyle>
            <a:lvl1pPr algn="ctr">
              <a:defRPr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Feature highlight</a:t>
            </a:r>
          </a:p>
        </p:txBody>
      </p:sp>
      <p:sp>
        <p:nvSpPr>
          <p:cNvPr id="447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448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duc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57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459" name="Title Text"/>
          <p:cNvSpPr txBox="1">
            <a:spLocks noGrp="1"/>
          </p:cNvSpPr>
          <p:nvPr>
            <p:ph type="title"/>
          </p:nvPr>
        </p:nvSpPr>
        <p:spPr>
          <a:xfrm>
            <a:off x="7620724" y="1208530"/>
            <a:ext cx="3947389" cy="935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43013" y="2727594"/>
            <a:ext cx="3425100" cy="14573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61" name="Picture 1" descr="Picture 1"/>
          <p:cNvPicPr>
            <a:picLocks noChangeAspect="1"/>
          </p:cNvPicPr>
          <p:nvPr/>
        </p:nvPicPr>
        <p:blipFill>
          <a:blip r:embed="rId3"/>
          <a:srcRect l="13763" t="13805" r="13763" b="13805"/>
          <a:stretch>
            <a:fillRect/>
          </a:stretch>
        </p:blipFill>
        <p:spPr>
          <a:xfrm>
            <a:off x="-2153435" y="189342"/>
            <a:ext cx="10329293" cy="6618476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Picture Placeholder 10"/>
          <p:cNvSpPr>
            <a:spLocks noGrp="1"/>
          </p:cNvSpPr>
          <p:nvPr>
            <p:ph type="pic" sz="half" idx="21"/>
          </p:nvPr>
        </p:nvSpPr>
        <p:spPr>
          <a:xfrm>
            <a:off x="-544201" y="1075043"/>
            <a:ext cx="7082616" cy="460367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6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duc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4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72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474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6667" y="2482631"/>
            <a:ext cx="2569030" cy="894091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6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4811486" y="2482631"/>
            <a:ext cx="2569029" cy="8940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477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8706304" y="2482631"/>
            <a:ext cx="2569030" cy="8940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478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916667" y="4838063"/>
            <a:ext cx="2569030" cy="8940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479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811486" y="4838063"/>
            <a:ext cx="2569029" cy="8940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480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8706304" y="4838063"/>
            <a:ext cx="2569030" cy="8940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481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Rectangle 22"/>
          <p:cNvSpPr/>
          <p:nvPr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489" name="Rectangle 8"/>
          <p:cNvSpPr/>
          <p:nvPr/>
        </p:nvSpPr>
        <p:spPr>
          <a:xfrm>
            <a:off x="4386016" y="842532"/>
            <a:ext cx="3419946" cy="5148263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spcBef>
                <a:spcPts val="200"/>
              </a:spcBef>
              <a:defRPr>
                <a:solidFill>
                  <a:srgbClr val="595959"/>
                </a:solidFill>
              </a:defRPr>
            </a:pPr>
            <a:endParaRPr/>
          </a:p>
        </p:txBody>
      </p:sp>
      <p:sp>
        <p:nvSpPr>
          <p:cNvPr id="49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729707" y="3766177"/>
            <a:ext cx="2732565" cy="27997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  <a:lvl2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2pPr>
            <a:lvl3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3pPr>
            <a:lvl4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4pPr>
            <a:lvl5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1" name="Text Placeholder 151"/>
          <p:cNvSpPr>
            <a:spLocks noGrp="1"/>
          </p:cNvSpPr>
          <p:nvPr>
            <p:ph type="body" sz="quarter" idx="21" hasCustomPrompt="1"/>
          </p:nvPr>
        </p:nvSpPr>
        <p:spPr>
          <a:xfrm>
            <a:off x="4729707" y="4097456"/>
            <a:ext cx="2732565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spc="-100"/>
            </a:lvl1pPr>
          </a:lstStyle>
          <a:p>
            <a:r>
              <a:t>Position</a:t>
            </a:r>
          </a:p>
        </p:txBody>
      </p:sp>
      <p:sp>
        <p:nvSpPr>
          <p:cNvPr id="492" name="Text Placeholder 151"/>
          <p:cNvSpPr>
            <a:spLocks noGrp="1"/>
          </p:cNvSpPr>
          <p:nvPr>
            <p:ph type="body" sz="quarter" idx="22" hasCustomPrompt="1"/>
          </p:nvPr>
        </p:nvSpPr>
        <p:spPr>
          <a:xfrm>
            <a:off x="4729707" y="4459073"/>
            <a:ext cx="2732565" cy="2212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493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4386021" y="842532"/>
            <a:ext cx="3419958" cy="257704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94" name="Rectangle 24"/>
          <p:cNvSpPr/>
          <p:nvPr/>
        </p:nvSpPr>
        <p:spPr>
          <a:xfrm>
            <a:off x="8148136" y="842532"/>
            <a:ext cx="3419947" cy="5148263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spcBef>
                <a:spcPts val="200"/>
              </a:spcBef>
              <a:defRPr>
                <a:solidFill>
                  <a:srgbClr val="595959"/>
                </a:solidFill>
              </a:defRPr>
            </a:pPr>
            <a:endParaRPr/>
          </a:p>
        </p:txBody>
      </p:sp>
      <p:sp>
        <p:nvSpPr>
          <p:cNvPr id="495" name="Text Placeholder 151"/>
          <p:cNvSpPr>
            <a:spLocks noGrp="1"/>
          </p:cNvSpPr>
          <p:nvPr>
            <p:ph type="body" sz="quarter" idx="24" hasCustomPrompt="1"/>
          </p:nvPr>
        </p:nvSpPr>
        <p:spPr>
          <a:xfrm>
            <a:off x="8491828" y="3766177"/>
            <a:ext cx="2732565" cy="27997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496" name="Text Placeholder 151"/>
          <p:cNvSpPr>
            <a:spLocks noGrp="1"/>
          </p:cNvSpPr>
          <p:nvPr>
            <p:ph type="body" sz="quarter" idx="25" hasCustomPrompt="1"/>
          </p:nvPr>
        </p:nvSpPr>
        <p:spPr>
          <a:xfrm>
            <a:off x="8491828" y="4097456"/>
            <a:ext cx="2732565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spc="-100"/>
            </a:lvl1pPr>
          </a:lstStyle>
          <a:p>
            <a:r>
              <a:t>Position</a:t>
            </a:r>
          </a:p>
        </p:txBody>
      </p:sp>
      <p:sp>
        <p:nvSpPr>
          <p:cNvPr id="497" name="Text Placeholder 151"/>
          <p:cNvSpPr>
            <a:spLocks noGrp="1"/>
          </p:cNvSpPr>
          <p:nvPr>
            <p:ph type="body" sz="quarter" idx="26" hasCustomPrompt="1"/>
          </p:nvPr>
        </p:nvSpPr>
        <p:spPr>
          <a:xfrm>
            <a:off x="8491828" y="4459073"/>
            <a:ext cx="2732565" cy="2212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498" name="Picture Placeholder 28"/>
          <p:cNvSpPr>
            <a:spLocks noGrp="1"/>
          </p:cNvSpPr>
          <p:nvPr>
            <p:ph type="pic" sz="quarter" idx="27"/>
          </p:nvPr>
        </p:nvSpPr>
        <p:spPr>
          <a:xfrm>
            <a:off x="8148142" y="842532"/>
            <a:ext cx="3419959" cy="257704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99" name="Title Text"/>
          <p:cNvSpPr txBox="1">
            <a:spLocks noGrp="1"/>
          </p:cNvSpPr>
          <p:nvPr>
            <p:ph type="title"/>
          </p:nvPr>
        </p:nvSpPr>
        <p:spPr>
          <a:xfrm>
            <a:off x="623887" y="2727269"/>
            <a:ext cx="3235191" cy="14034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0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5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5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10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512" name="Picture Placeholder 162"/>
          <p:cNvSpPr>
            <a:spLocks noGrp="1"/>
          </p:cNvSpPr>
          <p:nvPr>
            <p:ph type="pic" sz="quarter" idx="21"/>
          </p:nvPr>
        </p:nvSpPr>
        <p:spPr>
          <a:xfrm>
            <a:off x="2022362" y="1839402"/>
            <a:ext cx="1436991" cy="143699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13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1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61616" y="3503228"/>
            <a:ext cx="2758483" cy="27997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  <a:lvl2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2pPr>
            <a:lvl3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3pPr>
            <a:lvl4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4pPr>
            <a:lvl5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15" name="Text Placeholder 151"/>
          <p:cNvSpPr>
            <a:spLocks noGrp="1"/>
          </p:cNvSpPr>
          <p:nvPr>
            <p:ph type="body" sz="quarter" idx="22" hasCustomPrompt="1"/>
          </p:nvPr>
        </p:nvSpPr>
        <p:spPr>
          <a:xfrm>
            <a:off x="1361616" y="3841043"/>
            <a:ext cx="2758483" cy="2154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spc="-100"/>
            </a:lvl1pPr>
          </a:lstStyle>
          <a:p>
            <a:r>
              <a:t>Position</a:t>
            </a:r>
          </a:p>
        </p:txBody>
      </p:sp>
      <p:sp>
        <p:nvSpPr>
          <p:cNvPr id="516" name="Text Placeholder 151"/>
          <p:cNvSpPr>
            <a:spLocks noGrp="1"/>
          </p:cNvSpPr>
          <p:nvPr>
            <p:ph type="body" sz="quarter" idx="23" hasCustomPrompt="1"/>
          </p:nvPr>
        </p:nvSpPr>
        <p:spPr>
          <a:xfrm>
            <a:off x="1361616" y="4180409"/>
            <a:ext cx="2758483" cy="2212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517" name="Picture Placeholder 174"/>
          <p:cNvSpPr>
            <a:spLocks noGrp="1"/>
          </p:cNvSpPr>
          <p:nvPr>
            <p:ph type="pic" sz="quarter" idx="24"/>
          </p:nvPr>
        </p:nvSpPr>
        <p:spPr>
          <a:xfrm>
            <a:off x="5377505" y="1839402"/>
            <a:ext cx="1436991" cy="143699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18" name="Text Placeholder 151"/>
          <p:cNvSpPr>
            <a:spLocks noGrp="1"/>
          </p:cNvSpPr>
          <p:nvPr>
            <p:ph type="body" sz="quarter" idx="25" hasCustomPrompt="1"/>
          </p:nvPr>
        </p:nvSpPr>
        <p:spPr>
          <a:xfrm>
            <a:off x="4716758" y="3503228"/>
            <a:ext cx="2758483" cy="27997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519" name="Text Placeholder 151"/>
          <p:cNvSpPr>
            <a:spLocks noGrp="1"/>
          </p:cNvSpPr>
          <p:nvPr>
            <p:ph type="body" sz="quarter" idx="26" hasCustomPrompt="1"/>
          </p:nvPr>
        </p:nvSpPr>
        <p:spPr>
          <a:xfrm>
            <a:off x="4716758" y="3841043"/>
            <a:ext cx="2758483" cy="2154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spc="-100"/>
            </a:lvl1pPr>
          </a:lstStyle>
          <a:p>
            <a:r>
              <a:t>Position</a:t>
            </a:r>
          </a:p>
        </p:txBody>
      </p:sp>
      <p:sp>
        <p:nvSpPr>
          <p:cNvPr id="520" name="Text Placeholder 151"/>
          <p:cNvSpPr>
            <a:spLocks noGrp="1"/>
          </p:cNvSpPr>
          <p:nvPr>
            <p:ph type="body" sz="quarter" idx="27" hasCustomPrompt="1"/>
          </p:nvPr>
        </p:nvSpPr>
        <p:spPr>
          <a:xfrm>
            <a:off x="4716758" y="4180409"/>
            <a:ext cx="2758483" cy="2212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521" name="Picture Placeholder 182"/>
          <p:cNvSpPr>
            <a:spLocks noGrp="1"/>
          </p:cNvSpPr>
          <p:nvPr>
            <p:ph type="pic" sz="quarter" idx="28"/>
          </p:nvPr>
        </p:nvSpPr>
        <p:spPr>
          <a:xfrm>
            <a:off x="8717899" y="1839402"/>
            <a:ext cx="1436991" cy="143699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22" name="Text Placeholder 151"/>
          <p:cNvSpPr>
            <a:spLocks noGrp="1"/>
          </p:cNvSpPr>
          <p:nvPr>
            <p:ph type="body" sz="quarter" idx="29" hasCustomPrompt="1"/>
          </p:nvPr>
        </p:nvSpPr>
        <p:spPr>
          <a:xfrm>
            <a:off x="8057153" y="3503228"/>
            <a:ext cx="2758483" cy="27997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523" name="Text Placeholder 151"/>
          <p:cNvSpPr>
            <a:spLocks noGrp="1"/>
          </p:cNvSpPr>
          <p:nvPr>
            <p:ph type="body" sz="quarter" idx="30" hasCustomPrompt="1"/>
          </p:nvPr>
        </p:nvSpPr>
        <p:spPr>
          <a:xfrm>
            <a:off x="8057153" y="3841043"/>
            <a:ext cx="2758483" cy="2154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spc="-100"/>
            </a:lvl1pPr>
          </a:lstStyle>
          <a:p>
            <a:r>
              <a:t>Position</a:t>
            </a:r>
          </a:p>
        </p:txBody>
      </p:sp>
      <p:sp>
        <p:nvSpPr>
          <p:cNvPr id="524" name="Text Placeholder 151"/>
          <p:cNvSpPr>
            <a:spLocks noGrp="1"/>
          </p:cNvSpPr>
          <p:nvPr>
            <p:ph type="body" sz="quarter" idx="31" hasCustomPrompt="1"/>
          </p:nvPr>
        </p:nvSpPr>
        <p:spPr>
          <a:xfrm>
            <a:off x="8057153" y="4180409"/>
            <a:ext cx="2758483" cy="2212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525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5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34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536" name="Picture Placeholder 162"/>
          <p:cNvSpPr>
            <a:spLocks noGrp="1"/>
          </p:cNvSpPr>
          <p:nvPr>
            <p:ph type="pic" sz="quarter" idx="21"/>
          </p:nvPr>
        </p:nvSpPr>
        <p:spPr>
          <a:xfrm>
            <a:off x="1409909" y="1839402"/>
            <a:ext cx="1436991" cy="143699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37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36192" y="3503228"/>
            <a:ext cx="2184425" cy="27997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  <a:lvl2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2pPr>
            <a:lvl3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3pPr>
            <a:lvl4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4pPr>
            <a:lvl5pPr algn="ctr">
              <a:spcBef>
                <a:spcPts val="0"/>
              </a:spcBef>
              <a:defRPr>
                <a:solidFill>
                  <a:schemeClr val="accent1"/>
                </a:solidFill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9" name="Text Placeholder 151"/>
          <p:cNvSpPr>
            <a:spLocks noGrp="1"/>
          </p:cNvSpPr>
          <p:nvPr>
            <p:ph type="body" sz="quarter" idx="22" hasCustomPrompt="1"/>
          </p:nvPr>
        </p:nvSpPr>
        <p:spPr>
          <a:xfrm>
            <a:off x="1036192" y="3841043"/>
            <a:ext cx="2184425" cy="2154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spc="-100"/>
            </a:lvl1pPr>
          </a:lstStyle>
          <a:p>
            <a:r>
              <a:t>Position</a:t>
            </a:r>
          </a:p>
        </p:txBody>
      </p:sp>
      <p:sp>
        <p:nvSpPr>
          <p:cNvPr id="540" name="Text Placeholder 151"/>
          <p:cNvSpPr>
            <a:spLocks noGrp="1"/>
          </p:cNvSpPr>
          <p:nvPr>
            <p:ph type="body" sz="quarter" idx="23" hasCustomPrompt="1"/>
          </p:nvPr>
        </p:nvSpPr>
        <p:spPr>
          <a:xfrm>
            <a:off x="1036192" y="4199459"/>
            <a:ext cx="2184425" cy="2212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541" name="Picture Placeholder 174"/>
          <p:cNvSpPr>
            <a:spLocks noGrp="1"/>
          </p:cNvSpPr>
          <p:nvPr>
            <p:ph type="pic" sz="quarter" idx="24"/>
          </p:nvPr>
        </p:nvSpPr>
        <p:spPr>
          <a:xfrm>
            <a:off x="4054973" y="1839402"/>
            <a:ext cx="1436991" cy="143699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42" name="Text Placeholder 151"/>
          <p:cNvSpPr>
            <a:spLocks noGrp="1"/>
          </p:cNvSpPr>
          <p:nvPr>
            <p:ph type="body" sz="quarter" idx="25" hasCustomPrompt="1"/>
          </p:nvPr>
        </p:nvSpPr>
        <p:spPr>
          <a:xfrm>
            <a:off x="3681255" y="3503228"/>
            <a:ext cx="2184425" cy="27997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543" name="Text Placeholder 151"/>
          <p:cNvSpPr>
            <a:spLocks noGrp="1"/>
          </p:cNvSpPr>
          <p:nvPr>
            <p:ph type="body" sz="quarter" idx="26" hasCustomPrompt="1"/>
          </p:nvPr>
        </p:nvSpPr>
        <p:spPr>
          <a:xfrm>
            <a:off x="3681255" y="3841043"/>
            <a:ext cx="2184425" cy="2154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spc="-100"/>
            </a:lvl1pPr>
          </a:lstStyle>
          <a:p>
            <a:r>
              <a:t>Position</a:t>
            </a:r>
          </a:p>
        </p:txBody>
      </p:sp>
      <p:sp>
        <p:nvSpPr>
          <p:cNvPr id="544" name="Text Placeholder 151"/>
          <p:cNvSpPr>
            <a:spLocks noGrp="1"/>
          </p:cNvSpPr>
          <p:nvPr>
            <p:ph type="body" sz="quarter" idx="27" hasCustomPrompt="1"/>
          </p:nvPr>
        </p:nvSpPr>
        <p:spPr>
          <a:xfrm>
            <a:off x="3681255" y="4199459"/>
            <a:ext cx="2184425" cy="2212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545" name="Picture Placeholder 182"/>
          <p:cNvSpPr>
            <a:spLocks noGrp="1"/>
          </p:cNvSpPr>
          <p:nvPr>
            <p:ph type="pic" sz="quarter" idx="28"/>
          </p:nvPr>
        </p:nvSpPr>
        <p:spPr>
          <a:xfrm>
            <a:off x="6700035" y="1839402"/>
            <a:ext cx="1436991" cy="143699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46" name="Text Placeholder 151"/>
          <p:cNvSpPr>
            <a:spLocks noGrp="1"/>
          </p:cNvSpPr>
          <p:nvPr>
            <p:ph type="body" sz="quarter" idx="29" hasCustomPrompt="1"/>
          </p:nvPr>
        </p:nvSpPr>
        <p:spPr>
          <a:xfrm>
            <a:off x="6326318" y="3503228"/>
            <a:ext cx="2184425" cy="27997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547" name="Text Placeholder 151"/>
          <p:cNvSpPr>
            <a:spLocks noGrp="1"/>
          </p:cNvSpPr>
          <p:nvPr>
            <p:ph type="body" sz="quarter" idx="30" hasCustomPrompt="1"/>
          </p:nvPr>
        </p:nvSpPr>
        <p:spPr>
          <a:xfrm>
            <a:off x="6326318" y="3841043"/>
            <a:ext cx="2184425" cy="2154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spc="-100"/>
            </a:lvl1pPr>
          </a:lstStyle>
          <a:p>
            <a:r>
              <a:t>Position</a:t>
            </a:r>
          </a:p>
        </p:txBody>
      </p:sp>
      <p:sp>
        <p:nvSpPr>
          <p:cNvPr id="548" name="Text Placeholder 151"/>
          <p:cNvSpPr>
            <a:spLocks noGrp="1"/>
          </p:cNvSpPr>
          <p:nvPr>
            <p:ph type="body" sz="quarter" idx="31" hasCustomPrompt="1"/>
          </p:nvPr>
        </p:nvSpPr>
        <p:spPr>
          <a:xfrm>
            <a:off x="6326318" y="4199459"/>
            <a:ext cx="2184425" cy="2212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549" name="Picture Placeholder 190"/>
          <p:cNvSpPr>
            <a:spLocks noGrp="1"/>
          </p:cNvSpPr>
          <p:nvPr>
            <p:ph type="pic" sz="quarter" idx="32"/>
          </p:nvPr>
        </p:nvSpPr>
        <p:spPr>
          <a:xfrm>
            <a:off x="9345099" y="1839402"/>
            <a:ext cx="1436991" cy="143699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50" name="Text Placeholder 151"/>
          <p:cNvSpPr>
            <a:spLocks noGrp="1"/>
          </p:cNvSpPr>
          <p:nvPr>
            <p:ph type="body" sz="quarter" idx="33" hasCustomPrompt="1"/>
          </p:nvPr>
        </p:nvSpPr>
        <p:spPr>
          <a:xfrm>
            <a:off x="8971381" y="3503228"/>
            <a:ext cx="2184425" cy="27997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551" name="Text Placeholder 151"/>
          <p:cNvSpPr>
            <a:spLocks noGrp="1"/>
          </p:cNvSpPr>
          <p:nvPr>
            <p:ph type="body" sz="quarter" idx="34" hasCustomPrompt="1"/>
          </p:nvPr>
        </p:nvSpPr>
        <p:spPr>
          <a:xfrm>
            <a:off x="8971381" y="3841043"/>
            <a:ext cx="2184425" cy="2154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spc="-100"/>
            </a:lvl1pPr>
          </a:lstStyle>
          <a:p>
            <a:r>
              <a:t>Position</a:t>
            </a:r>
          </a:p>
        </p:txBody>
      </p:sp>
      <p:sp>
        <p:nvSpPr>
          <p:cNvPr id="552" name="Text Placeholder 151"/>
          <p:cNvSpPr>
            <a:spLocks noGrp="1"/>
          </p:cNvSpPr>
          <p:nvPr>
            <p:ph type="body" sz="quarter" idx="35" hasCustomPrompt="1"/>
          </p:nvPr>
        </p:nvSpPr>
        <p:spPr>
          <a:xfrm>
            <a:off x="8971381" y="4199459"/>
            <a:ext cx="2184425" cy="2212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553" name="Text Placeholder 6"/>
          <p:cNvSpPr>
            <a:spLocks noGrp="1"/>
          </p:cNvSpPr>
          <p:nvPr>
            <p:ph type="body" sz="quarter" idx="36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5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62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564" name="Freeform 59"/>
          <p:cNvSpPr/>
          <p:nvPr/>
        </p:nvSpPr>
        <p:spPr>
          <a:xfrm>
            <a:off x="0" y="4095286"/>
            <a:ext cx="12192001" cy="134369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565" name="Picture Placeholder 162"/>
          <p:cNvSpPr>
            <a:spLocks noGrp="1"/>
          </p:cNvSpPr>
          <p:nvPr>
            <p:ph type="pic" sz="quarter" idx="21"/>
          </p:nvPr>
        </p:nvSpPr>
        <p:spPr>
          <a:xfrm>
            <a:off x="1009337" y="1839402"/>
            <a:ext cx="1249411" cy="124941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6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12650" y="3229968"/>
            <a:ext cx="1842784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500">
                <a:solidFill>
                  <a:schemeClr val="accent1"/>
                </a:solidFill>
              </a:defRPr>
            </a:lvl1pPr>
            <a:lvl2pPr algn="ctr">
              <a:spcBef>
                <a:spcPts val="0"/>
              </a:spcBef>
              <a:defRPr sz="1500">
                <a:solidFill>
                  <a:schemeClr val="accent1"/>
                </a:solidFill>
              </a:defRPr>
            </a:lvl2pPr>
            <a:lvl3pPr marL="244285" indent="-154285" algn="ctr">
              <a:spcBef>
                <a:spcPts val="0"/>
              </a:spcBef>
              <a:defRPr sz="1500">
                <a:solidFill>
                  <a:schemeClr val="accent1"/>
                </a:solidFill>
              </a:defRPr>
            </a:lvl3pPr>
            <a:lvl4pPr marL="544500" indent="-202499" algn="ctr">
              <a:spcBef>
                <a:spcPts val="0"/>
              </a:spcBef>
              <a:defRPr sz="1500">
                <a:solidFill>
                  <a:schemeClr val="accent1"/>
                </a:solidFill>
              </a:defRPr>
            </a:lvl4pPr>
            <a:lvl5pPr marL="796499" indent="-202499" algn="ctr">
              <a:spcBef>
                <a:spcPts val="0"/>
              </a:spcBef>
              <a:defRPr sz="1500">
                <a:solidFill>
                  <a:schemeClr val="accent1"/>
                </a:solidFill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7" name="Text Placeholder 151"/>
          <p:cNvSpPr>
            <a:spLocks noGrp="1"/>
          </p:cNvSpPr>
          <p:nvPr>
            <p:ph type="body" sz="quarter" idx="22" hasCustomPrompt="1"/>
          </p:nvPr>
        </p:nvSpPr>
        <p:spPr>
          <a:xfrm>
            <a:off x="712650" y="3521807"/>
            <a:ext cx="1842784" cy="200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568" name="Picture Placeholder 174"/>
          <p:cNvSpPr>
            <a:spLocks noGrp="1"/>
          </p:cNvSpPr>
          <p:nvPr>
            <p:ph type="pic" sz="quarter" idx="23"/>
          </p:nvPr>
        </p:nvSpPr>
        <p:spPr>
          <a:xfrm>
            <a:off x="3282867" y="1839402"/>
            <a:ext cx="1249411" cy="124941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69" name="Text Placeholder 151"/>
          <p:cNvSpPr>
            <a:spLocks noGrp="1"/>
          </p:cNvSpPr>
          <p:nvPr>
            <p:ph type="body" sz="quarter" idx="24" hasCustomPrompt="1"/>
          </p:nvPr>
        </p:nvSpPr>
        <p:spPr>
          <a:xfrm>
            <a:off x="2943629" y="3229968"/>
            <a:ext cx="1842784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5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570" name="Text Placeholder 151"/>
          <p:cNvSpPr>
            <a:spLocks noGrp="1"/>
          </p:cNvSpPr>
          <p:nvPr>
            <p:ph type="body" sz="quarter" idx="25" hasCustomPrompt="1"/>
          </p:nvPr>
        </p:nvSpPr>
        <p:spPr>
          <a:xfrm>
            <a:off x="2943629" y="3521807"/>
            <a:ext cx="1842784" cy="200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571" name="Picture Placeholder 182"/>
          <p:cNvSpPr>
            <a:spLocks noGrp="1"/>
          </p:cNvSpPr>
          <p:nvPr>
            <p:ph type="pic" sz="quarter" idx="26"/>
          </p:nvPr>
        </p:nvSpPr>
        <p:spPr>
          <a:xfrm>
            <a:off x="5471295" y="1839402"/>
            <a:ext cx="1249411" cy="124941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72" name="Text Placeholder 151"/>
          <p:cNvSpPr>
            <a:spLocks noGrp="1"/>
          </p:cNvSpPr>
          <p:nvPr>
            <p:ph type="body" sz="quarter" idx="27" hasCustomPrompt="1"/>
          </p:nvPr>
        </p:nvSpPr>
        <p:spPr>
          <a:xfrm>
            <a:off x="5174608" y="3229968"/>
            <a:ext cx="1842783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5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573" name="Text Placeholder 151"/>
          <p:cNvSpPr>
            <a:spLocks noGrp="1"/>
          </p:cNvSpPr>
          <p:nvPr>
            <p:ph type="body" sz="quarter" idx="28" hasCustomPrompt="1"/>
          </p:nvPr>
        </p:nvSpPr>
        <p:spPr>
          <a:xfrm>
            <a:off x="5174608" y="3521807"/>
            <a:ext cx="1842783" cy="200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574" name="Picture Placeholder 190"/>
          <p:cNvSpPr>
            <a:spLocks noGrp="1"/>
          </p:cNvSpPr>
          <p:nvPr>
            <p:ph type="pic" sz="quarter" idx="29"/>
          </p:nvPr>
        </p:nvSpPr>
        <p:spPr>
          <a:xfrm>
            <a:off x="7702274" y="1839402"/>
            <a:ext cx="1249411" cy="124941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75" name="Text Placeholder 151"/>
          <p:cNvSpPr>
            <a:spLocks noGrp="1"/>
          </p:cNvSpPr>
          <p:nvPr>
            <p:ph type="body" sz="quarter" idx="30" hasCustomPrompt="1"/>
          </p:nvPr>
        </p:nvSpPr>
        <p:spPr>
          <a:xfrm>
            <a:off x="7405588" y="3229968"/>
            <a:ext cx="1842783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5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576" name="Text Placeholder 151"/>
          <p:cNvSpPr>
            <a:spLocks noGrp="1"/>
          </p:cNvSpPr>
          <p:nvPr>
            <p:ph type="body" sz="quarter" idx="31" hasCustomPrompt="1"/>
          </p:nvPr>
        </p:nvSpPr>
        <p:spPr>
          <a:xfrm>
            <a:off x="7405588" y="3521807"/>
            <a:ext cx="1842783" cy="200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577" name="Picture Placeholder 36"/>
          <p:cNvSpPr>
            <a:spLocks noGrp="1"/>
          </p:cNvSpPr>
          <p:nvPr>
            <p:ph type="pic" sz="quarter" idx="32"/>
          </p:nvPr>
        </p:nvSpPr>
        <p:spPr>
          <a:xfrm>
            <a:off x="9933251" y="1839402"/>
            <a:ext cx="1249411" cy="124941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78" name="Text Placeholder 151"/>
          <p:cNvSpPr>
            <a:spLocks noGrp="1"/>
          </p:cNvSpPr>
          <p:nvPr>
            <p:ph type="body" sz="quarter" idx="33" hasCustomPrompt="1"/>
          </p:nvPr>
        </p:nvSpPr>
        <p:spPr>
          <a:xfrm>
            <a:off x="9636566" y="3229968"/>
            <a:ext cx="1842783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5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579" name="Text Placeholder 151"/>
          <p:cNvSpPr>
            <a:spLocks noGrp="1"/>
          </p:cNvSpPr>
          <p:nvPr>
            <p:ph type="body" sz="quarter" idx="34" hasCustomPrompt="1"/>
          </p:nvPr>
        </p:nvSpPr>
        <p:spPr>
          <a:xfrm>
            <a:off x="9636566" y="3521807"/>
            <a:ext cx="1842783" cy="200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580" name="Text Placeholder 50"/>
          <p:cNvSpPr>
            <a:spLocks noGrp="1"/>
          </p:cNvSpPr>
          <p:nvPr>
            <p:ph type="body" sz="quarter" idx="35" hasCustomPrompt="1"/>
          </p:nvPr>
        </p:nvSpPr>
        <p:spPr>
          <a:xfrm>
            <a:off x="1588210" y="4345628"/>
            <a:ext cx="2784749" cy="843016"/>
          </a:xfrm>
          <a:prstGeom prst="rect">
            <a:avLst/>
          </a:prstGeom>
        </p:spPr>
        <p:txBody>
          <a:bodyPr lIns="144000" tIns="144000" rIns="144000" bIns="144000" anchor="ctr">
            <a:normAutofit/>
          </a:bodyPr>
          <a:lstStyle>
            <a:lvl1pPr algn="ctr" defTabSz="868680">
              <a:lnSpc>
                <a:spcPct val="120000"/>
              </a:lnSpc>
              <a:spcBef>
                <a:spcPts val="0"/>
              </a:spcBef>
              <a:defRPr sz="1615" spc="-95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Highlight
Second level</a:t>
            </a:r>
          </a:p>
        </p:txBody>
      </p:sp>
      <p:sp>
        <p:nvSpPr>
          <p:cNvPr id="581" name="Text Placeholder 50"/>
          <p:cNvSpPr>
            <a:spLocks noGrp="1"/>
          </p:cNvSpPr>
          <p:nvPr>
            <p:ph type="body" sz="quarter" idx="36" hasCustomPrompt="1"/>
          </p:nvPr>
        </p:nvSpPr>
        <p:spPr>
          <a:xfrm>
            <a:off x="4703626" y="4345628"/>
            <a:ext cx="2784749" cy="843016"/>
          </a:xfrm>
          <a:prstGeom prst="rect">
            <a:avLst/>
          </a:prstGeom>
        </p:spPr>
        <p:txBody>
          <a:bodyPr lIns="144000" tIns="144000" rIns="144000" bIns="144000" anchor="ctr">
            <a:normAutofit/>
          </a:bodyPr>
          <a:lstStyle>
            <a:lvl1pPr algn="ctr" defTabSz="868680">
              <a:lnSpc>
                <a:spcPct val="120000"/>
              </a:lnSpc>
              <a:spcBef>
                <a:spcPts val="0"/>
              </a:spcBef>
              <a:defRPr sz="1615" spc="-95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Highlight
Second level</a:t>
            </a:r>
          </a:p>
        </p:txBody>
      </p:sp>
      <p:sp>
        <p:nvSpPr>
          <p:cNvPr id="582" name="Text Placeholder 50"/>
          <p:cNvSpPr>
            <a:spLocks noGrp="1"/>
          </p:cNvSpPr>
          <p:nvPr>
            <p:ph type="body" sz="quarter" idx="37" hasCustomPrompt="1"/>
          </p:nvPr>
        </p:nvSpPr>
        <p:spPr>
          <a:xfrm>
            <a:off x="7824961" y="4345628"/>
            <a:ext cx="2784749" cy="843016"/>
          </a:xfrm>
          <a:prstGeom prst="rect">
            <a:avLst/>
          </a:prstGeom>
        </p:spPr>
        <p:txBody>
          <a:bodyPr lIns="144000" tIns="144000" rIns="144000" bIns="144000" anchor="ctr">
            <a:normAutofit/>
          </a:bodyPr>
          <a:lstStyle>
            <a:lvl1pPr algn="ctr" defTabSz="868680">
              <a:lnSpc>
                <a:spcPct val="120000"/>
              </a:lnSpc>
              <a:spcBef>
                <a:spcPts val="0"/>
              </a:spcBef>
              <a:defRPr sz="1615" spc="-95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Highlight
Second level</a:t>
            </a:r>
          </a:p>
        </p:txBody>
      </p:sp>
      <p:sp>
        <p:nvSpPr>
          <p:cNvPr id="583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584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5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93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595" name="Picture Placeholder 162"/>
          <p:cNvSpPr>
            <a:spLocks noGrp="1"/>
          </p:cNvSpPr>
          <p:nvPr>
            <p:ph type="pic" sz="quarter" idx="21"/>
          </p:nvPr>
        </p:nvSpPr>
        <p:spPr>
          <a:xfrm>
            <a:off x="3445047" y="1891109"/>
            <a:ext cx="1152001" cy="1152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442896" y="3237917"/>
            <a:ext cx="1924600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 marL="254571" indent="-164571">
              <a:spcBef>
                <a:spcPts val="0"/>
              </a:spcBef>
              <a:defRPr sz="1600">
                <a:solidFill>
                  <a:schemeClr val="accent1"/>
                </a:solidFill>
              </a:defRPr>
            </a:lvl3pPr>
            <a:lvl4pPr marL="558000" indent="-215999">
              <a:spcBef>
                <a:spcPts val="0"/>
              </a:spcBef>
              <a:defRPr sz="1600">
                <a:solidFill>
                  <a:schemeClr val="accent1"/>
                </a:solidFill>
              </a:defRPr>
            </a:lvl4pPr>
            <a:lvl5pPr marL="809999" indent="-215999">
              <a:spcBef>
                <a:spcPts val="0"/>
              </a:spcBef>
              <a:defRPr sz="1600">
                <a:solidFill>
                  <a:schemeClr val="accent1"/>
                </a:solidFill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97" name="Text Placeholder 151"/>
          <p:cNvSpPr>
            <a:spLocks noGrp="1"/>
          </p:cNvSpPr>
          <p:nvPr>
            <p:ph type="body" sz="quarter" idx="22" hasCustomPrompt="1"/>
          </p:nvPr>
        </p:nvSpPr>
        <p:spPr>
          <a:xfrm>
            <a:off x="3442896" y="3719462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598" name="Picture Placeholder 174"/>
          <p:cNvSpPr>
            <a:spLocks noGrp="1"/>
          </p:cNvSpPr>
          <p:nvPr>
            <p:ph type="pic" sz="quarter" idx="23"/>
          </p:nvPr>
        </p:nvSpPr>
        <p:spPr>
          <a:xfrm>
            <a:off x="5921218" y="1891109"/>
            <a:ext cx="1152001" cy="1152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99" name="Text Placeholder 151"/>
          <p:cNvSpPr>
            <a:spLocks noGrp="1"/>
          </p:cNvSpPr>
          <p:nvPr>
            <p:ph type="body" sz="quarter" idx="24" hasCustomPrompt="1"/>
          </p:nvPr>
        </p:nvSpPr>
        <p:spPr>
          <a:xfrm>
            <a:off x="5921218" y="3237917"/>
            <a:ext cx="1924600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00" name="Text Placeholder 151"/>
          <p:cNvSpPr>
            <a:spLocks noGrp="1"/>
          </p:cNvSpPr>
          <p:nvPr>
            <p:ph type="body" sz="quarter" idx="25" hasCustomPrompt="1"/>
          </p:nvPr>
        </p:nvSpPr>
        <p:spPr>
          <a:xfrm>
            <a:off x="5921218" y="3719462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01" name="Picture Placeholder 182"/>
          <p:cNvSpPr>
            <a:spLocks noGrp="1"/>
          </p:cNvSpPr>
          <p:nvPr>
            <p:ph type="pic" sz="quarter" idx="26"/>
          </p:nvPr>
        </p:nvSpPr>
        <p:spPr>
          <a:xfrm>
            <a:off x="8397389" y="1891109"/>
            <a:ext cx="1152001" cy="1152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02" name="Text Placeholder 151"/>
          <p:cNvSpPr>
            <a:spLocks noGrp="1"/>
          </p:cNvSpPr>
          <p:nvPr>
            <p:ph type="body" sz="quarter" idx="27" hasCustomPrompt="1"/>
          </p:nvPr>
        </p:nvSpPr>
        <p:spPr>
          <a:xfrm>
            <a:off x="8397389" y="3237917"/>
            <a:ext cx="1924600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03" name="Text Placeholder 151"/>
          <p:cNvSpPr>
            <a:spLocks noGrp="1"/>
          </p:cNvSpPr>
          <p:nvPr>
            <p:ph type="body" sz="quarter" idx="28" hasCustomPrompt="1"/>
          </p:nvPr>
        </p:nvSpPr>
        <p:spPr>
          <a:xfrm>
            <a:off x="8397389" y="3719462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04" name="Text Placeholder 151"/>
          <p:cNvSpPr>
            <a:spLocks noGrp="1"/>
          </p:cNvSpPr>
          <p:nvPr>
            <p:ph type="body" sz="quarter" idx="29" hasCustomPrompt="1"/>
          </p:nvPr>
        </p:nvSpPr>
        <p:spPr>
          <a:xfrm>
            <a:off x="3442896" y="5323573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05" name="Text Placeholder 151"/>
          <p:cNvSpPr>
            <a:spLocks noGrp="1"/>
          </p:cNvSpPr>
          <p:nvPr>
            <p:ph type="body" sz="quarter" idx="30" hasCustomPrompt="1"/>
          </p:nvPr>
        </p:nvSpPr>
        <p:spPr>
          <a:xfrm>
            <a:off x="5921218" y="5323573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06" name="Text Placeholder 151"/>
          <p:cNvSpPr>
            <a:spLocks noGrp="1"/>
          </p:cNvSpPr>
          <p:nvPr>
            <p:ph type="body" sz="quarter" idx="31" hasCustomPrompt="1"/>
          </p:nvPr>
        </p:nvSpPr>
        <p:spPr>
          <a:xfrm>
            <a:off x="8397389" y="5323573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07" name="!!Category1"/>
          <p:cNvSpPr>
            <a:spLocks noGrp="1"/>
          </p:cNvSpPr>
          <p:nvPr>
            <p:ph type="body" sz="quarter" idx="32" hasCustomPrompt="1"/>
          </p:nvPr>
        </p:nvSpPr>
        <p:spPr>
          <a:xfrm>
            <a:off x="1870011" y="3719462"/>
            <a:ext cx="1117828" cy="215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 spc="-100"/>
            </a:lvl1pPr>
          </a:lstStyle>
          <a:p>
            <a:r>
              <a:t>Category</a:t>
            </a:r>
          </a:p>
        </p:txBody>
      </p:sp>
      <p:sp>
        <p:nvSpPr>
          <p:cNvPr id="608" name="!!Category2"/>
          <p:cNvSpPr>
            <a:spLocks noGrp="1"/>
          </p:cNvSpPr>
          <p:nvPr>
            <p:ph type="body" sz="quarter" idx="33" hasCustomPrompt="1"/>
          </p:nvPr>
        </p:nvSpPr>
        <p:spPr>
          <a:xfrm>
            <a:off x="1870011" y="4671936"/>
            <a:ext cx="1117828" cy="21544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Bef>
                <a:spcPts val="0"/>
              </a:spcBef>
              <a:defRPr sz="1400" spc="-100"/>
            </a:lvl1pPr>
          </a:lstStyle>
          <a:p>
            <a:r>
              <a:t>Category</a:t>
            </a:r>
          </a:p>
        </p:txBody>
      </p:sp>
      <p:sp>
        <p:nvSpPr>
          <p:cNvPr id="609" name="!!Category3"/>
          <p:cNvSpPr>
            <a:spLocks noGrp="1"/>
          </p:cNvSpPr>
          <p:nvPr>
            <p:ph type="body" sz="quarter" idx="34" hasCustomPrompt="1"/>
          </p:nvPr>
        </p:nvSpPr>
        <p:spPr>
          <a:xfrm>
            <a:off x="1870011" y="5323573"/>
            <a:ext cx="1117828" cy="215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 spc="-100"/>
            </a:lvl1pPr>
          </a:lstStyle>
          <a:p>
            <a:r>
              <a:t>Category</a:t>
            </a:r>
          </a:p>
        </p:txBody>
      </p:sp>
      <p:sp>
        <p:nvSpPr>
          <p:cNvPr id="610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11" name="Text Placeholder 6"/>
          <p:cNvSpPr>
            <a:spLocks noGrp="1"/>
          </p:cNvSpPr>
          <p:nvPr>
            <p:ph type="body" sz="quarter" idx="35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6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20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622" name="Picture Placeholder 162"/>
          <p:cNvSpPr>
            <a:spLocks noGrp="1"/>
          </p:cNvSpPr>
          <p:nvPr>
            <p:ph type="pic" sz="quarter" idx="21"/>
          </p:nvPr>
        </p:nvSpPr>
        <p:spPr>
          <a:xfrm>
            <a:off x="2198923" y="1891109"/>
            <a:ext cx="1152001" cy="1152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96773" y="3237917"/>
            <a:ext cx="1924600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 marL="254571" indent="-164571">
              <a:spcBef>
                <a:spcPts val="0"/>
              </a:spcBef>
              <a:defRPr sz="1600">
                <a:solidFill>
                  <a:schemeClr val="accent1"/>
                </a:solidFill>
              </a:defRPr>
            </a:lvl3pPr>
            <a:lvl4pPr marL="558000" indent="-215999">
              <a:spcBef>
                <a:spcPts val="0"/>
              </a:spcBef>
              <a:defRPr sz="1600">
                <a:solidFill>
                  <a:schemeClr val="accent1"/>
                </a:solidFill>
              </a:defRPr>
            </a:lvl4pPr>
            <a:lvl5pPr marL="809999" indent="-215999">
              <a:spcBef>
                <a:spcPts val="0"/>
              </a:spcBef>
              <a:defRPr sz="1600">
                <a:solidFill>
                  <a:schemeClr val="accent1"/>
                </a:solidFill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4" name="Text Placeholder 151"/>
          <p:cNvSpPr>
            <a:spLocks noGrp="1"/>
          </p:cNvSpPr>
          <p:nvPr>
            <p:ph type="body" sz="quarter" idx="22" hasCustomPrompt="1"/>
          </p:nvPr>
        </p:nvSpPr>
        <p:spPr>
          <a:xfrm>
            <a:off x="2196773" y="3719462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25" name="Picture Placeholder 174"/>
          <p:cNvSpPr>
            <a:spLocks noGrp="1"/>
          </p:cNvSpPr>
          <p:nvPr>
            <p:ph type="pic" sz="quarter" idx="23"/>
          </p:nvPr>
        </p:nvSpPr>
        <p:spPr>
          <a:xfrm>
            <a:off x="4675094" y="1891109"/>
            <a:ext cx="1152001" cy="1152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26" name="Text Placeholder 151"/>
          <p:cNvSpPr>
            <a:spLocks noGrp="1"/>
          </p:cNvSpPr>
          <p:nvPr>
            <p:ph type="body" sz="quarter" idx="24" hasCustomPrompt="1"/>
          </p:nvPr>
        </p:nvSpPr>
        <p:spPr>
          <a:xfrm>
            <a:off x="4675094" y="3237917"/>
            <a:ext cx="1924600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27" name="Text Placeholder 151"/>
          <p:cNvSpPr>
            <a:spLocks noGrp="1"/>
          </p:cNvSpPr>
          <p:nvPr>
            <p:ph type="body" sz="quarter" idx="25" hasCustomPrompt="1"/>
          </p:nvPr>
        </p:nvSpPr>
        <p:spPr>
          <a:xfrm>
            <a:off x="4675094" y="3719462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28" name="Picture Placeholder 182"/>
          <p:cNvSpPr>
            <a:spLocks noGrp="1"/>
          </p:cNvSpPr>
          <p:nvPr>
            <p:ph type="pic" sz="quarter" idx="26"/>
          </p:nvPr>
        </p:nvSpPr>
        <p:spPr>
          <a:xfrm>
            <a:off x="7151265" y="1891109"/>
            <a:ext cx="1152001" cy="1152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29" name="Text Placeholder 151"/>
          <p:cNvSpPr>
            <a:spLocks noGrp="1"/>
          </p:cNvSpPr>
          <p:nvPr>
            <p:ph type="body" sz="quarter" idx="27" hasCustomPrompt="1"/>
          </p:nvPr>
        </p:nvSpPr>
        <p:spPr>
          <a:xfrm>
            <a:off x="7151265" y="3237917"/>
            <a:ext cx="1924600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30" name="Text Placeholder 151"/>
          <p:cNvSpPr>
            <a:spLocks noGrp="1"/>
          </p:cNvSpPr>
          <p:nvPr>
            <p:ph type="body" sz="quarter" idx="28" hasCustomPrompt="1"/>
          </p:nvPr>
        </p:nvSpPr>
        <p:spPr>
          <a:xfrm>
            <a:off x="7151265" y="3719462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31" name="Picture Placeholder 190"/>
          <p:cNvSpPr>
            <a:spLocks noGrp="1"/>
          </p:cNvSpPr>
          <p:nvPr>
            <p:ph type="pic" sz="quarter" idx="29"/>
          </p:nvPr>
        </p:nvSpPr>
        <p:spPr>
          <a:xfrm>
            <a:off x="9627437" y="1891109"/>
            <a:ext cx="1152001" cy="1152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32" name="Text Placeholder 151"/>
          <p:cNvSpPr>
            <a:spLocks noGrp="1"/>
          </p:cNvSpPr>
          <p:nvPr>
            <p:ph type="body" sz="quarter" idx="30" hasCustomPrompt="1"/>
          </p:nvPr>
        </p:nvSpPr>
        <p:spPr>
          <a:xfrm>
            <a:off x="9627437" y="3237917"/>
            <a:ext cx="1924600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33" name="Text Placeholder 151"/>
          <p:cNvSpPr>
            <a:spLocks noGrp="1"/>
          </p:cNvSpPr>
          <p:nvPr>
            <p:ph type="body" sz="quarter" idx="31" hasCustomPrompt="1"/>
          </p:nvPr>
        </p:nvSpPr>
        <p:spPr>
          <a:xfrm>
            <a:off x="9627437" y="3719462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34" name="!!Category1"/>
          <p:cNvSpPr>
            <a:spLocks noGrp="1"/>
          </p:cNvSpPr>
          <p:nvPr>
            <p:ph type="body" sz="quarter" idx="32" hasCustomPrompt="1"/>
          </p:nvPr>
        </p:nvSpPr>
        <p:spPr>
          <a:xfrm>
            <a:off x="623887" y="3719462"/>
            <a:ext cx="1117828" cy="215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 spc="-100"/>
            </a:lvl1pPr>
          </a:lstStyle>
          <a:p>
            <a:r>
              <a:t>Category</a:t>
            </a:r>
          </a:p>
        </p:txBody>
      </p:sp>
      <p:sp>
        <p:nvSpPr>
          <p:cNvPr id="635" name="!!Category2"/>
          <p:cNvSpPr>
            <a:spLocks noGrp="1"/>
          </p:cNvSpPr>
          <p:nvPr>
            <p:ph type="body" sz="quarter" idx="33" hasCustomPrompt="1"/>
          </p:nvPr>
        </p:nvSpPr>
        <p:spPr>
          <a:xfrm>
            <a:off x="623887" y="4671936"/>
            <a:ext cx="1117828" cy="21544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Bef>
                <a:spcPts val="0"/>
              </a:spcBef>
              <a:defRPr sz="1400" spc="-100"/>
            </a:lvl1pPr>
          </a:lstStyle>
          <a:p>
            <a:r>
              <a:t>Category</a:t>
            </a:r>
          </a:p>
        </p:txBody>
      </p:sp>
      <p:sp>
        <p:nvSpPr>
          <p:cNvPr id="636" name="!!Category3"/>
          <p:cNvSpPr>
            <a:spLocks noGrp="1"/>
          </p:cNvSpPr>
          <p:nvPr>
            <p:ph type="body" sz="quarter" idx="34" hasCustomPrompt="1"/>
          </p:nvPr>
        </p:nvSpPr>
        <p:spPr>
          <a:xfrm>
            <a:off x="623887" y="5323573"/>
            <a:ext cx="1117828" cy="215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 spc="-100"/>
            </a:lvl1pPr>
          </a:lstStyle>
          <a:p>
            <a:r>
              <a:t>Category</a:t>
            </a:r>
          </a:p>
        </p:txBody>
      </p:sp>
      <p:sp>
        <p:nvSpPr>
          <p:cNvPr id="637" name="Text Placeholder 151"/>
          <p:cNvSpPr>
            <a:spLocks noGrp="1"/>
          </p:cNvSpPr>
          <p:nvPr>
            <p:ph type="body" sz="quarter" idx="35" hasCustomPrompt="1"/>
          </p:nvPr>
        </p:nvSpPr>
        <p:spPr>
          <a:xfrm>
            <a:off x="2196773" y="5323573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38" name="Text Placeholder 151"/>
          <p:cNvSpPr>
            <a:spLocks noGrp="1"/>
          </p:cNvSpPr>
          <p:nvPr>
            <p:ph type="body" sz="quarter" idx="36" hasCustomPrompt="1"/>
          </p:nvPr>
        </p:nvSpPr>
        <p:spPr>
          <a:xfrm>
            <a:off x="4675094" y="5323573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39" name="Text Placeholder 151"/>
          <p:cNvSpPr>
            <a:spLocks noGrp="1"/>
          </p:cNvSpPr>
          <p:nvPr>
            <p:ph type="body" sz="quarter" idx="37" hasCustomPrompt="1"/>
          </p:nvPr>
        </p:nvSpPr>
        <p:spPr>
          <a:xfrm>
            <a:off x="7151265" y="5323573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40" name="Text Placeholder 151"/>
          <p:cNvSpPr>
            <a:spLocks noGrp="1"/>
          </p:cNvSpPr>
          <p:nvPr>
            <p:ph type="body" sz="quarter" idx="38" hasCustomPrompt="1"/>
          </p:nvPr>
        </p:nvSpPr>
        <p:spPr>
          <a:xfrm>
            <a:off x="9627437" y="5323573"/>
            <a:ext cx="1924600" cy="238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41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42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60825" y="547462"/>
            <a:ext cx="4070350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 cap="all" spc="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defRPr sz="900" cap="all" spc="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571" indent="-92571" algn="ctr">
              <a:defRPr sz="900" cap="all" spc="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463500" indent="-121499" algn="ctr">
              <a:defRPr sz="900" cap="all" spc="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715499" indent="-121499" algn="ctr">
              <a:defRPr sz="900" cap="all" spc="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Title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890025" y="5863904"/>
            <a:ext cx="2411951" cy="195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200" spc="-100">
                <a:solidFill>
                  <a:schemeClr val="accent1"/>
                </a:solidFill>
              </a:defRPr>
            </a:lvl1pPr>
          </a:lstStyle>
          <a:p>
            <a:r>
              <a:t>Name Lastname</a:t>
            </a:r>
          </a:p>
        </p:txBody>
      </p:sp>
      <p:pic>
        <p:nvPicPr>
          <p:cNvPr id="49" name="Graphic 2" descr="Graphic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837" y="3114675"/>
            <a:ext cx="4124326" cy="62865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6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51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653" name="Picture Placeholder 162"/>
          <p:cNvSpPr>
            <a:spLocks noGrp="1"/>
          </p:cNvSpPr>
          <p:nvPr>
            <p:ph type="pic" sz="quarter" idx="21"/>
          </p:nvPr>
        </p:nvSpPr>
        <p:spPr>
          <a:xfrm>
            <a:off x="1950955" y="1997734"/>
            <a:ext cx="1045376" cy="104537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8806" y="3237917"/>
            <a:ext cx="1656795" cy="215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defRPr sz="1400">
                <a:solidFill>
                  <a:schemeClr val="accent1"/>
                </a:solidFill>
              </a:defRPr>
            </a:lvl2pPr>
            <a:lvl3pPr marL="234000" indent="-144000"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 marL="531000" indent="-188999">
              <a:spcBef>
                <a:spcPts val="0"/>
              </a:spcBef>
              <a:defRPr sz="1400">
                <a:solidFill>
                  <a:schemeClr val="accent1"/>
                </a:solidFill>
              </a:defRPr>
            </a:lvl4pPr>
            <a:lvl5pPr marL="782999" indent="-188999">
              <a:spcBef>
                <a:spcPts val="0"/>
              </a:spcBef>
              <a:defRPr sz="1400">
                <a:solidFill>
                  <a:schemeClr val="accent1"/>
                </a:solidFill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5" name="Text Placeholder 151"/>
          <p:cNvSpPr>
            <a:spLocks noGrp="1"/>
          </p:cNvSpPr>
          <p:nvPr>
            <p:ph type="body" sz="quarter" idx="22" hasCustomPrompt="1"/>
          </p:nvPr>
        </p:nvSpPr>
        <p:spPr>
          <a:xfrm>
            <a:off x="1948806" y="3719462"/>
            <a:ext cx="1656795" cy="221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56" name="Picture Placeholder 174"/>
          <p:cNvSpPr>
            <a:spLocks noGrp="1"/>
          </p:cNvSpPr>
          <p:nvPr>
            <p:ph type="pic" sz="quarter" idx="23"/>
          </p:nvPr>
        </p:nvSpPr>
        <p:spPr>
          <a:xfrm>
            <a:off x="3941045" y="1997734"/>
            <a:ext cx="1045376" cy="104537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57" name="Text Placeholder 151"/>
          <p:cNvSpPr>
            <a:spLocks noGrp="1"/>
          </p:cNvSpPr>
          <p:nvPr>
            <p:ph type="body" sz="quarter" idx="24" hasCustomPrompt="1"/>
          </p:nvPr>
        </p:nvSpPr>
        <p:spPr>
          <a:xfrm>
            <a:off x="3937930" y="3237917"/>
            <a:ext cx="1656795" cy="215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58" name="Text Placeholder 151"/>
          <p:cNvSpPr>
            <a:spLocks noGrp="1"/>
          </p:cNvSpPr>
          <p:nvPr>
            <p:ph type="body" sz="quarter" idx="25" hasCustomPrompt="1"/>
          </p:nvPr>
        </p:nvSpPr>
        <p:spPr>
          <a:xfrm>
            <a:off x="3937930" y="3719462"/>
            <a:ext cx="1656795" cy="221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59" name="Picture Placeholder 182"/>
          <p:cNvSpPr>
            <a:spLocks noGrp="1"/>
          </p:cNvSpPr>
          <p:nvPr>
            <p:ph type="pic" sz="quarter" idx="26"/>
          </p:nvPr>
        </p:nvSpPr>
        <p:spPr>
          <a:xfrm>
            <a:off x="5931136" y="1997734"/>
            <a:ext cx="1045376" cy="104537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60" name="Text Placeholder 151"/>
          <p:cNvSpPr>
            <a:spLocks noGrp="1"/>
          </p:cNvSpPr>
          <p:nvPr>
            <p:ph type="body" sz="quarter" idx="27" hasCustomPrompt="1"/>
          </p:nvPr>
        </p:nvSpPr>
        <p:spPr>
          <a:xfrm>
            <a:off x="5934397" y="3237917"/>
            <a:ext cx="1656795" cy="215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61" name="Text Placeholder 151"/>
          <p:cNvSpPr>
            <a:spLocks noGrp="1"/>
          </p:cNvSpPr>
          <p:nvPr>
            <p:ph type="body" sz="quarter" idx="28" hasCustomPrompt="1"/>
          </p:nvPr>
        </p:nvSpPr>
        <p:spPr>
          <a:xfrm>
            <a:off x="5934397" y="3719462"/>
            <a:ext cx="1656795" cy="221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62" name="Picture Placeholder 190"/>
          <p:cNvSpPr>
            <a:spLocks noGrp="1"/>
          </p:cNvSpPr>
          <p:nvPr>
            <p:ph type="pic" sz="quarter" idx="29"/>
          </p:nvPr>
        </p:nvSpPr>
        <p:spPr>
          <a:xfrm>
            <a:off x="7921225" y="1997734"/>
            <a:ext cx="1045376" cy="104537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63" name="Text Placeholder 151"/>
          <p:cNvSpPr>
            <a:spLocks noGrp="1"/>
          </p:cNvSpPr>
          <p:nvPr>
            <p:ph type="body" sz="quarter" idx="30" hasCustomPrompt="1"/>
          </p:nvPr>
        </p:nvSpPr>
        <p:spPr>
          <a:xfrm>
            <a:off x="7921225" y="3237917"/>
            <a:ext cx="1656795" cy="215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64" name="Text Placeholder 151"/>
          <p:cNvSpPr>
            <a:spLocks noGrp="1"/>
          </p:cNvSpPr>
          <p:nvPr>
            <p:ph type="body" sz="quarter" idx="31" hasCustomPrompt="1"/>
          </p:nvPr>
        </p:nvSpPr>
        <p:spPr>
          <a:xfrm>
            <a:off x="7921225" y="3719462"/>
            <a:ext cx="1656795" cy="221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65" name="Text Placeholder 151"/>
          <p:cNvSpPr>
            <a:spLocks noGrp="1"/>
          </p:cNvSpPr>
          <p:nvPr>
            <p:ph type="body" sz="quarter" idx="32" hasCustomPrompt="1"/>
          </p:nvPr>
        </p:nvSpPr>
        <p:spPr>
          <a:xfrm>
            <a:off x="1948806" y="5323573"/>
            <a:ext cx="1656795" cy="221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66" name="Text Placeholder 151"/>
          <p:cNvSpPr>
            <a:spLocks noGrp="1"/>
          </p:cNvSpPr>
          <p:nvPr>
            <p:ph type="body" sz="quarter" idx="33" hasCustomPrompt="1"/>
          </p:nvPr>
        </p:nvSpPr>
        <p:spPr>
          <a:xfrm>
            <a:off x="3937930" y="5323573"/>
            <a:ext cx="1656795" cy="221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67" name="Text Placeholder 151"/>
          <p:cNvSpPr>
            <a:spLocks noGrp="1"/>
          </p:cNvSpPr>
          <p:nvPr>
            <p:ph type="body" sz="quarter" idx="34" hasCustomPrompt="1"/>
          </p:nvPr>
        </p:nvSpPr>
        <p:spPr>
          <a:xfrm>
            <a:off x="5934397" y="5323573"/>
            <a:ext cx="1656795" cy="221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68" name="Text Placeholder 151"/>
          <p:cNvSpPr>
            <a:spLocks noGrp="1"/>
          </p:cNvSpPr>
          <p:nvPr>
            <p:ph type="body" sz="quarter" idx="35" hasCustomPrompt="1"/>
          </p:nvPr>
        </p:nvSpPr>
        <p:spPr>
          <a:xfrm>
            <a:off x="7921225" y="5323573"/>
            <a:ext cx="1656795" cy="221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69" name="Picture Placeholder 31"/>
          <p:cNvSpPr>
            <a:spLocks noGrp="1"/>
          </p:cNvSpPr>
          <p:nvPr>
            <p:ph type="pic" sz="quarter" idx="36"/>
          </p:nvPr>
        </p:nvSpPr>
        <p:spPr>
          <a:xfrm>
            <a:off x="9911316" y="1997734"/>
            <a:ext cx="1045376" cy="104537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70" name="Text Placeholder 151"/>
          <p:cNvSpPr>
            <a:spLocks noGrp="1"/>
          </p:cNvSpPr>
          <p:nvPr>
            <p:ph type="body" sz="quarter" idx="37" hasCustomPrompt="1"/>
          </p:nvPr>
        </p:nvSpPr>
        <p:spPr>
          <a:xfrm>
            <a:off x="9911318" y="3237917"/>
            <a:ext cx="1656795" cy="215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71" name="Text Placeholder 151"/>
          <p:cNvSpPr>
            <a:spLocks noGrp="1"/>
          </p:cNvSpPr>
          <p:nvPr>
            <p:ph type="body" sz="quarter" idx="38" hasCustomPrompt="1"/>
          </p:nvPr>
        </p:nvSpPr>
        <p:spPr>
          <a:xfrm>
            <a:off x="9911318" y="3719462"/>
            <a:ext cx="1656795" cy="221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72" name="Text Placeholder 151"/>
          <p:cNvSpPr>
            <a:spLocks noGrp="1"/>
          </p:cNvSpPr>
          <p:nvPr>
            <p:ph type="body" sz="quarter" idx="39" hasCustomPrompt="1"/>
          </p:nvPr>
        </p:nvSpPr>
        <p:spPr>
          <a:xfrm>
            <a:off x="9911318" y="5323573"/>
            <a:ext cx="1656795" cy="221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3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Description</a:t>
            </a:r>
          </a:p>
        </p:txBody>
      </p:sp>
      <p:sp>
        <p:nvSpPr>
          <p:cNvPr id="673" name="!!Category1"/>
          <p:cNvSpPr>
            <a:spLocks noGrp="1"/>
          </p:cNvSpPr>
          <p:nvPr>
            <p:ph type="body" sz="quarter" idx="40" hasCustomPrompt="1"/>
          </p:nvPr>
        </p:nvSpPr>
        <p:spPr>
          <a:xfrm>
            <a:off x="623887" y="3719462"/>
            <a:ext cx="1117828" cy="2000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300" spc="-100"/>
            </a:lvl1pPr>
          </a:lstStyle>
          <a:p>
            <a:r>
              <a:t>Category</a:t>
            </a:r>
          </a:p>
        </p:txBody>
      </p:sp>
      <p:sp>
        <p:nvSpPr>
          <p:cNvPr id="674" name="!!Category2"/>
          <p:cNvSpPr>
            <a:spLocks noGrp="1"/>
          </p:cNvSpPr>
          <p:nvPr>
            <p:ph type="body" sz="quarter" idx="41" hasCustomPrompt="1"/>
          </p:nvPr>
        </p:nvSpPr>
        <p:spPr>
          <a:xfrm>
            <a:off x="623887" y="4679629"/>
            <a:ext cx="1117828" cy="20005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Bef>
                <a:spcPts val="0"/>
              </a:spcBef>
              <a:defRPr sz="1300" spc="-100"/>
            </a:lvl1pPr>
          </a:lstStyle>
          <a:p>
            <a:r>
              <a:t>Category</a:t>
            </a:r>
          </a:p>
        </p:txBody>
      </p:sp>
      <p:sp>
        <p:nvSpPr>
          <p:cNvPr id="675" name="!!Category3"/>
          <p:cNvSpPr>
            <a:spLocks noGrp="1"/>
          </p:cNvSpPr>
          <p:nvPr>
            <p:ph type="body" sz="quarter" idx="42" hasCustomPrompt="1"/>
          </p:nvPr>
        </p:nvSpPr>
        <p:spPr>
          <a:xfrm>
            <a:off x="623887" y="5323573"/>
            <a:ext cx="1117828" cy="2000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300" spc="-100"/>
            </a:lvl1pPr>
          </a:lstStyle>
          <a:p>
            <a:r>
              <a:t>Category</a:t>
            </a:r>
          </a:p>
        </p:txBody>
      </p:sp>
      <p:sp>
        <p:nvSpPr>
          <p:cNvPr id="676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77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6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86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68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191480" y="2302054"/>
            <a:ext cx="1675131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>
                <a:solidFill>
                  <a:schemeClr val="accent1"/>
                </a:solidFill>
              </a:defRPr>
            </a:lvl1pPr>
            <a:lvl2pPr algn="ctr"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 marL="254571" indent="-164571" algn="ctr">
              <a:spcBef>
                <a:spcPts val="0"/>
              </a:spcBef>
              <a:defRPr sz="1600">
                <a:solidFill>
                  <a:schemeClr val="accent1"/>
                </a:solidFill>
              </a:defRPr>
            </a:lvl3pPr>
            <a:lvl4pPr marL="558000" indent="-215999" algn="ctr">
              <a:spcBef>
                <a:spcPts val="0"/>
              </a:spcBef>
              <a:defRPr sz="1600">
                <a:solidFill>
                  <a:schemeClr val="accent1"/>
                </a:solidFill>
              </a:defRPr>
            </a:lvl4pPr>
            <a:lvl5pPr marL="809999" indent="-215999" algn="ctr">
              <a:spcBef>
                <a:spcPts val="0"/>
              </a:spcBef>
              <a:defRPr sz="1600">
                <a:solidFill>
                  <a:schemeClr val="accent1"/>
                </a:solidFill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9" name="Text Placeholder 151"/>
          <p:cNvSpPr>
            <a:spLocks noGrp="1"/>
          </p:cNvSpPr>
          <p:nvPr>
            <p:ph type="body" sz="quarter" idx="21" hasCustomPrompt="1"/>
          </p:nvPr>
        </p:nvSpPr>
        <p:spPr>
          <a:xfrm>
            <a:off x="4191481" y="2601386"/>
            <a:ext cx="1675129" cy="2062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690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1146172" y="3343485"/>
            <a:ext cx="2712904" cy="178773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691" name="Text Placeholder 151"/>
          <p:cNvSpPr>
            <a:spLocks noGrp="1"/>
          </p:cNvSpPr>
          <p:nvPr>
            <p:ph type="body" sz="quarter" idx="23" hasCustomPrompt="1"/>
          </p:nvPr>
        </p:nvSpPr>
        <p:spPr>
          <a:xfrm>
            <a:off x="6015756" y="2302054"/>
            <a:ext cx="1675130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92" name="Text Placeholder 151"/>
          <p:cNvSpPr>
            <a:spLocks noGrp="1"/>
          </p:cNvSpPr>
          <p:nvPr>
            <p:ph type="body" sz="quarter" idx="24" hasCustomPrompt="1"/>
          </p:nvPr>
        </p:nvSpPr>
        <p:spPr>
          <a:xfrm>
            <a:off x="6015756" y="2601386"/>
            <a:ext cx="1675130" cy="2062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693" name="Text Placeholder 151"/>
          <p:cNvSpPr>
            <a:spLocks noGrp="1"/>
          </p:cNvSpPr>
          <p:nvPr>
            <p:ph type="body" sz="quarter" idx="25" hasCustomPrompt="1"/>
          </p:nvPr>
        </p:nvSpPr>
        <p:spPr>
          <a:xfrm>
            <a:off x="7840033" y="2302054"/>
            <a:ext cx="1675130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94" name="Text Placeholder 151"/>
          <p:cNvSpPr>
            <a:spLocks noGrp="1"/>
          </p:cNvSpPr>
          <p:nvPr>
            <p:ph type="body" sz="quarter" idx="26" hasCustomPrompt="1"/>
          </p:nvPr>
        </p:nvSpPr>
        <p:spPr>
          <a:xfrm>
            <a:off x="7840033" y="2601386"/>
            <a:ext cx="1675130" cy="2062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695" name="Text Placeholder 151"/>
          <p:cNvSpPr>
            <a:spLocks noGrp="1"/>
          </p:cNvSpPr>
          <p:nvPr>
            <p:ph type="body" sz="quarter" idx="27" hasCustomPrompt="1"/>
          </p:nvPr>
        </p:nvSpPr>
        <p:spPr>
          <a:xfrm>
            <a:off x="9664309" y="2302054"/>
            <a:ext cx="1675130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96" name="Text Placeholder 151"/>
          <p:cNvSpPr>
            <a:spLocks noGrp="1"/>
          </p:cNvSpPr>
          <p:nvPr>
            <p:ph type="body" sz="quarter" idx="28" hasCustomPrompt="1"/>
          </p:nvPr>
        </p:nvSpPr>
        <p:spPr>
          <a:xfrm>
            <a:off x="9664309" y="2601386"/>
            <a:ext cx="1675130" cy="2062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697" name="Text Placeholder 151"/>
          <p:cNvSpPr>
            <a:spLocks noGrp="1"/>
          </p:cNvSpPr>
          <p:nvPr>
            <p:ph type="body" sz="quarter" idx="29" hasCustomPrompt="1"/>
          </p:nvPr>
        </p:nvSpPr>
        <p:spPr>
          <a:xfrm>
            <a:off x="4191481" y="4897768"/>
            <a:ext cx="1675129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698" name="Text Placeholder 151"/>
          <p:cNvSpPr>
            <a:spLocks noGrp="1"/>
          </p:cNvSpPr>
          <p:nvPr>
            <p:ph type="body" sz="quarter" idx="30" hasCustomPrompt="1"/>
          </p:nvPr>
        </p:nvSpPr>
        <p:spPr>
          <a:xfrm>
            <a:off x="4191481" y="5197102"/>
            <a:ext cx="1675129" cy="2062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699" name="Text Placeholder 151"/>
          <p:cNvSpPr>
            <a:spLocks noGrp="1"/>
          </p:cNvSpPr>
          <p:nvPr>
            <p:ph type="body" sz="quarter" idx="31" hasCustomPrompt="1"/>
          </p:nvPr>
        </p:nvSpPr>
        <p:spPr>
          <a:xfrm>
            <a:off x="6015756" y="4897768"/>
            <a:ext cx="1675130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700" name="Text Placeholder 151"/>
          <p:cNvSpPr>
            <a:spLocks noGrp="1"/>
          </p:cNvSpPr>
          <p:nvPr>
            <p:ph type="body" sz="quarter" idx="32" hasCustomPrompt="1"/>
          </p:nvPr>
        </p:nvSpPr>
        <p:spPr>
          <a:xfrm>
            <a:off x="6015756" y="5197102"/>
            <a:ext cx="1675130" cy="2062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701" name="Text Placeholder 151"/>
          <p:cNvSpPr>
            <a:spLocks noGrp="1"/>
          </p:cNvSpPr>
          <p:nvPr>
            <p:ph type="body" sz="quarter" idx="33" hasCustomPrompt="1"/>
          </p:nvPr>
        </p:nvSpPr>
        <p:spPr>
          <a:xfrm>
            <a:off x="7840033" y="4897768"/>
            <a:ext cx="1675130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702" name="Text Placeholder 151"/>
          <p:cNvSpPr>
            <a:spLocks noGrp="1"/>
          </p:cNvSpPr>
          <p:nvPr>
            <p:ph type="body" sz="quarter" idx="34" hasCustomPrompt="1"/>
          </p:nvPr>
        </p:nvSpPr>
        <p:spPr>
          <a:xfrm>
            <a:off x="7840033" y="5197102"/>
            <a:ext cx="1675130" cy="2062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703" name="Text Placeholder 151"/>
          <p:cNvSpPr>
            <a:spLocks noGrp="1"/>
          </p:cNvSpPr>
          <p:nvPr>
            <p:ph type="body" sz="quarter" idx="35" hasCustomPrompt="1"/>
          </p:nvPr>
        </p:nvSpPr>
        <p:spPr>
          <a:xfrm>
            <a:off x="9664309" y="4897768"/>
            <a:ext cx="1675130" cy="2462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 spc="-100">
                <a:solidFill>
                  <a:schemeClr val="accent1"/>
                </a:solidFill>
              </a:defRPr>
            </a:lvl1pPr>
          </a:lstStyle>
          <a:p>
            <a:r>
              <a:t>Name</a:t>
            </a:r>
          </a:p>
        </p:txBody>
      </p:sp>
      <p:sp>
        <p:nvSpPr>
          <p:cNvPr id="704" name="Text Placeholder 151"/>
          <p:cNvSpPr>
            <a:spLocks noGrp="1"/>
          </p:cNvSpPr>
          <p:nvPr>
            <p:ph type="body" sz="quarter" idx="36" hasCustomPrompt="1"/>
          </p:nvPr>
        </p:nvSpPr>
        <p:spPr>
          <a:xfrm>
            <a:off x="9664309" y="5197102"/>
            <a:ext cx="1675130" cy="2062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300" spc="-100"/>
            </a:lvl1pPr>
          </a:lstStyle>
          <a:p>
            <a:r>
              <a:t>Position</a:t>
            </a:r>
          </a:p>
        </p:txBody>
      </p:sp>
      <p:sp>
        <p:nvSpPr>
          <p:cNvPr id="705" name="Picture Placeholder 85"/>
          <p:cNvSpPr>
            <a:spLocks noGrp="1"/>
          </p:cNvSpPr>
          <p:nvPr>
            <p:ph type="pic" sz="quarter" idx="37"/>
          </p:nvPr>
        </p:nvSpPr>
        <p:spPr>
          <a:xfrm>
            <a:off x="4457234" y="909222"/>
            <a:ext cx="1143623" cy="114362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06" name="Picture Placeholder 86"/>
          <p:cNvSpPr>
            <a:spLocks noGrp="1"/>
          </p:cNvSpPr>
          <p:nvPr>
            <p:ph type="pic" sz="quarter" idx="38"/>
          </p:nvPr>
        </p:nvSpPr>
        <p:spPr>
          <a:xfrm>
            <a:off x="6281511" y="909222"/>
            <a:ext cx="1143623" cy="114362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07" name="Picture Placeholder 87"/>
          <p:cNvSpPr>
            <a:spLocks noGrp="1"/>
          </p:cNvSpPr>
          <p:nvPr>
            <p:ph type="pic" sz="quarter" idx="39"/>
          </p:nvPr>
        </p:nvSpPr>
        <p:spPr>
          <a:xfrm>
            <a:off x="8105786" y="909222"/>
            <a:ext cx="1143623" cy="114362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08" name="Picture Placeholder 88"/>
          <p:cNvSpPr>
            <a:spLocks noGrp="1"/>
          </p:cNvSpPr>
          <p:nvPr>
            <p:ph type="pic" sz="quarter" idx="40"/>
          </p:nvPr>
        </p:nvSpPr>
        <p:spPr>
          <a:xfrm>
            <a:off x="9930062" y="909222"/>
            <a:ext cx="1143623" cy="114362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09" name="Picture Placeholder 89"/>
          <p:cNvSpPr>
            <a:spLocks noGrp="1"/>
          </p:cNvSpPr>
          <p:nvPr>
            <p:ph type="pic" sz="quarter" idx="41"/>
          </p:nvPr>
        </p:nvSpPr>
        <p:spPr>
          <a:xfrm>
            <a:off x="4457234" y="3502397"/>
            <a:ext cx="1143623" cy="114362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10" name="Picture Placeholder 90"/>
          <p:cNvSpPr>
            <a:spLocks noGrp="1"/>
          </p:cNvSpPr>
          <p:nvPr>
            <p:ph type="pic" sz="quarter" idx="42"/>
          </p:nvPr>
        </p:nvSpPr>
        <p:spPr>
          <a:xfrm>
            <a:off x="6281511" y="3502397"/>
            <a:ext cx="1143623" cy="114362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11" name="Picture Placeholder 91"/>
          <p:cNvSpPr>
            <a:spLocks noGrp="1"/>
          </p:cNvSpPr>
          <p:nvPr>
            <p:ph type="pic" sz="quarter" idx="43"/>
          </p:nvPr>
        </p:nvSpPr>
        <p:spPr>
          <a:xfrm>
            <a:off x="8105786" y="3502397"/>
            <a:ext cx="1143623" cy="114362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12" name="Picture Placeholder 92"/>
          <p:cNvSpPr>
            <a:spLocks noGrp="1"/>
          </p:cNvSpPr>
          <p:nvPr>
            <p:ph type="pic" sz="quarter" idx="44"/>
          </p:nvPr>
        </p:nvSpPr>
        <p:spPr>
          <a:xfrm>
            <a:off x="9930062" y="3502397"/>
            <a:ext cx="1143623" cy="114362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13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714" name="Title Text"/>
          <p:cNvSpPr txBox="1">
            <a:spLocks noGrp="1"/>
          </p:cNvSpPr>
          <p:nvPr>
            <p:ph type="title"/>
          </p:nvPr>
        </p:nvSpPr>
        <p:spPr>
          <a:xfrm>
            <a:off x="623887" y="874724"/>
            <a:ext cx="3235189" cy="14034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k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7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23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725" name="Straight Arrow Connector 44"/>
          <p:cNvSpPr/>
          <p:nvPr/>
        </p:nvSpPr>
        <p:spPr>
          <a:xfrm>
            <a:off x="7344971" y="2604036"/>
            <a:ext cx="1297949" cy="1"/>
          </a:xfrm>
          <a:prstGeom prst="line">
            <a:avLst/>
          </a:prstGeom>
          <a:ln w="12700">
            <a:solidFill>
              <a:schemeClr val="accent2"/>
            </a:solidFill>
            <a:miter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196002" y="2136068"/>
            <a:ext cx="3799996" cy="3799997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cap="al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spcBef>
                <a:spcPts val="0"/>
              </a:spcBef>
              <a:defRPr sz="2000" cap="al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295714" indent="-205714" algn="ctr">
              <a:spcBef>
                <a:spcPts val="0"/>
              </a:spcBef>
              <a:defRPr sz="2000" cap="al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611999" indent="-269999" algn="ctr">
              <a:spcBef>
                <a:spcPts val="0"/>
              </a:spcBef>
              <a:defRPr sz="2000" cap="al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863999" indent="-269999" algn="ctr">
              <a:spcBef>
                <a:spcPts val="0"/>
              </a:spcBef>
              <a:defRPr sz="2000" cap="al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$XX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27" name="Straight Arrow Connector 43"/>
          <p:cNvSpPr/>
          <p:nvPr/>
        </p:nvSpPr>
        <p:spPr>
          <a:xfrm flipH="1">
            <a:off x="3467802" y="3846155"/>
            <a:ext cx="1446585" cy="1"/>
          </a:xfrm>
          <a:prstGeom prst="line">
            <a:avLst/>
          </a:prstGeom>
          <a:ln w="12700">
            <a:solidFill>
              <a:schemeClr val="accent2"/>
            </a:solidFill>
            <a:miter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28" name="Text Placeholder 46"/>
          <p:cNvSpPr>
            <a:spLocks noGrp="1"/>
          </p:cNvSpPr>
          <p:nvPr>
            <p:ph type="body" sz="quarter" idx="21" hasCustomPrompt="1"/>
          </p:nvPr>
        </p:nvSpPr>
        <p:spPr>
          <a:xfrm>
            <a:off x="5093422" y="3515623"/>
            <a:ext cx="2005158" cy="2005158"/>
          </a:xfrm>
          <a:prstGeom prst="rect">
            <a:avLst/>
          </a:prstGeom>
          <a:solidFill>
            <a:srgbClr val="595959"/>
          </a:solidFill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cap="all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$XX</a:t>
            </a:r>
          </a:p>
        </p:txBody>
      </p:sp>
      <p:sp>
        <p:nvSpPr>
          <p:cNvPr id="729" name="Straight Arrow Connector 45"/>
          <p:cNvSpPr/>
          <p:nvPr/>
        </p:nvSpPr>
        <p:spPr>
          <a:xfrm>
            <a:off x="6702945" y="5016917"/>
            <a:ext cx="1923555" cy="1"/>
          </a:xfrm>
          <a:prstGeom prst="line">
            <a:avLst/>
          </a:prstGeom>
          <a:ln w="19050">
            <a:solidFill>
              <a:schemeClr val="accent1"/>
            </a:solidFill>
            <a:miter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30" name="Text Placeholder 46"/>
          <p:cNvSpPr>
            <a:spLocks noGrp="1"/>
          </p:cNvSpPr>
          <p:nvPr>
            <p:ph type="body" sz="quarter" idx="22" hasCustomPrompt="1"/>
          </p:nvPr>
        </p:nvSpPr>
        <p:spPr>
          <a:xfrm>
            <a:off x="5446066" y="4366980"/>
            <a:ext cx="1299870" cy="129987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400" cap="all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$XX</a:t>
            </a:r>
          </a:p>
        </p:txBody>
      </p:sp>
      <p:sp>
        <p:nvSpPr>
          <p:cNvPr id="731" name="Text Placeholder 50"/>
          <p:cNvSpPr>
            <a:spLocks noGrp="1"/>
          </p:cNvSpPr>
          <p:nvPr>
            <p:ph type="body" sz="quarter" idx="23" hasCustomPrompt="1"/>
          </p:nvPr>
        </p:nvSpPr>
        <p:spPr>
          <a:xfrm>
            <a:off x="8925838" y="2290292"/>
            <a:ext cx="2270482" cy="619145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658368">
              <a:spcBef>
                <a:spcPts val="1700"/>
              </a:spcBef>
              <a:defRPr sz="1224" spc="-72"/>
            </a:lvl1pPr>
          </a:lstStyle>
          <a:p>
            <a:r>
              <a:t>Market
TAM</a:t>
            </a:r>
          </a:p>
        </p:txBody>
      </p:sp>
      <p:sp>
        <p:nvSpPr>
          <p:cNvPr id="732" name="Text Placeholder 50"/>
          <p:cNvSpPr>
            <a:spLocks noGrp="1"/>
          </p:cNvSpPr>
          <p:nvPr>
            <p:ph type="body" sz="quarter" idx="24" hasCustomPrompt="1"/>
          </p:nvPr>
        </p:nvSpPr>
        <p:spPr>
          <a:xfrm>
            <a:off x="915838" y="3536582"/>
            <a:ext cx="2271600" cy="6191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658368">
              <a:spcBef>
                <a:spcPts val="1700"/>
              </a:spcBef>
              <a:defRPr sz="1224" spc="-72"/>
            </a:lvl1pPr>
          </a:lstStyle>
          <a:p>
            <a:r>
              <a:t>Market
SAM</a:t>
            </a:r>
          </a:p>
        </p:txBody>
      </p:sp>
      <p:sp>
        <p:nvSpPr>
          <p:cNvPr id="733" name="Text Placeholder 50"/>
          <p:cNvSpPr>
            <a:spLocks noGrp="1"/>
          </p:cNvSpPr>
          <p:nvPr>
            <p:ph type="body" sz="quarter" idx="25" hasCustomPrompt="1"/>
          </p:nvPr>
        </p:nvSpPr>
        <p:spPr>
          <a:xfrm>
            <a:off x="8925838" y="4664464"/>
            <a:ext cx="2270482" cy="619145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658368">
              <a:spcBef>
                <a:spcPts val="1700"/>
              </a:spcBef>
              <a:defRPr sz="1224" spc="-72">
                <a:solidFill>
                  <a:schemeClr val="accent1"/>
                </a:solidFill>
              </a:defRPr>
            </a:lvl1pPr>
          </a:lstStyle>
          <a:p>
            <a:r>
              <a:t>Market
SOM</a:t>
            </a:r>
          </a:p>
        </p:txBody>
      </p:sp>
      <p:sp>
        <p:nvSpPr>
          <p:cNvPr id="734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735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ke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7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44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74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219033" y="2378316"/>
            <a:ext cx="2142001" cy="2142001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cap="al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spcBef>
                <a:spcPts val="0"/>
              </a:spcBef>
              <a:defRPr sz="2800" cap="al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378000" indent="-288000" algn="ctr">
              <a:spcBef>
                <a:spcPts val="0"/>
              </a:spcBef>
              <a:defRPr sz="2800" cap="al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719999" indent="-377999" algn="ctr">
              <a:spcBef>
                <a:spcPts val="0"/>
              </a:spcBef>
              <a:defRPr sz="2800" cap="al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971999" indent="-377999" algn="ctr">
              <a:spcBef>
                <a:spcPts val="0"/>
              </a:spcBef>
              <a:defRPr sz="2800" cap="all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$XX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7" name="Text Placeholder 46"/>
          <p:cNvSpPr>
            <a:spLocks noGrp="1"/>
          </p:cNvSpPr>
          <p:nvPr>
            <p:ph type="body" sz="quarter" idx="21" hasCustomPrompt="1"/>
          </p:nvPr>
        </p:nvSpPr>
        <p:spPr>
          <a:xfrm>
            <a:off x="5338690" y="2692005"/>
            <a:ext cx="1514623" cy="1514623"/>
          </a:xfrm>
          <a:prstGeom prst="rect">
            <a:avLst/>
          </a:prstGeom>
          <a:solidFill>
            <a:srgbClr val="595959"/>
          </a:solidFill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2800" cap="all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$XX</a:t>
            </a:r>
          </a:p>
        </p:txBody>
      </p:sp>
      <p:sp>
        <p:nvSpPr>
          <p:cNvPr id="748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49" name="Text Placeholder 46"/>
          <p:cNvSpPr>
            <a:spLocks noGrp="1"/>
          </p:cNvSpPr>
          <p:nvPr>
            <p:ph type="body" sz="quarter" idx="22" hasCustomPrompt="1"/>
          </p:nvPr>
        </p:nvSpPr>
        <p:spPr>
          <a:xfrm>
            <a:off x="2144657" y="2692005"/>
            <a:ext cx="1514623" cy="1514623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3200" cap="all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$XX</a:t>
            </a:r>
          </a:p>
        </p:txBody>
      </p:sp>
      <p:sp>
        <p:nvSpPr>
          <p:cNvPr id="750" name="Text Placeholder 50"/>
          <p:cNvSpPr>
            <a:spLocks noGrp="1"/>
          </p:cNvSpPr>
          <p:nvPr>
            <p:ph type="body" sz="quarter" idx="23" hasCustomPrompt="1"/>
          </p:nvPr>
        </p:nvSpPr>
        <p:spPr>
          <a:xfrm>
            <a:off x="8039958" y="4808399"/>
            <a:ext cx="2498401" cy="6191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58368">
              <a:spcBef>
                <a:spcPts val="1700"/>
              </a:spcBef>
              <a:defRPr sz="1224" spc="-72"/>
            </a:lvl1pPr>
          </a:lstStyle>
          <a:p>
            <a:r>
              <a:t>Market
TAM</a:t>
            </a:r>
          </a:p>
        </p:txBody>
      </p:sp>
      <p:sp>
        <p:nvSpPr>
          <p:cNvPr id="751" name="Text Placeholder 50"/>
          <p:cNvSpPr>
            <a:spLocks noGrp="1"/>
          </p:cNvSpPr>
          <p:nvPr>
            <p:ph type="body" sz="quarter" idx="24" hasCustomPrompt="1"/>
          </p:nvPr>
        </p:nvSpPr>
        <p:spPr>
          <a:xfrm>
            <a:off x="4846185" y="4808399"/>
            <a:ext cx="2499631" cy="6191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58368">
              <a:spcBef>
                <a:spcPts val="1700"/>
              </a:spcBef>
              <a:defRPr sz="1224" spc="-72"/>
            </a:lvl1pPr>
          </a:lstStyle>
          <a:p>
            <a:r>
              <a:t>Market
SAM</a:t>
            </a:r>
          </a:p>
        </p:txBody>
      </p:sp>
      <p:sp>
        <p:nvSpPr>
          <p:cNvPr id="752" name="Text Placeholder 50"/>
          <p:cNvSpPr>
            <a:spLocks noGrp="1"/>
          </p:cNvSpPr>
          <p:nvPr>
            <p:ph type="body" sz="quarter" idx="25" hasCustomPrompt="1"/>
          </p:nvPr>
        </p:nvSpPr>
        <p:spPr>
          <a:xfrm>
            <a:off x="1653644" y="4808399"/>
            <a:ext cx="2498402" cy="6191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58368">
              <a:spcBef>
                <a:spcPts val="1700"/>
              </a:spcBef>
              <a:defRPr sz="1224" spc="-72"/>
            </a:lvl1pPr>
          </a:lstStyle>
          <a:p>
            <a:r>
              <a:t>Market
SOM</a:t>
            </a:r>
          </a:p>
        </p:txBody>
      </p:sp>
      <p:sp>
        <p:nvSpPr>
          <p:cNvPr id="7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ke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7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62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764" name="Straight Arrow Connector 13"/>
          <p:cNvSpPr/>
          <p:nvPr/>
        </p:nvSpPr>
        <p:spPr>
          <a:xfrm flipH="1">
            <a:off x="4092985" y="5278799"/>
            <a:ext cx="2368776" cy="1"/>
          </a:xfrm>
          <a:prstGeom prst="line">
            <a:avLst/>
          </a:prstGeom>
          <a:ln w="12700">
            <a:solidFill>
              <a:schemeClr val="accent2"/>
            </a:solidFill>
            <a:miter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5" name="Freeform 61"/>
          <p:cNvSpPr/>
          <p:nvPr/>
        </p:nvSpPr>
        <p:spPr>
          <a:xfrm>
            <a:off x="6096000" y="0"/>
            <a:ext cx="609600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04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3904" y="21600"/>
                </a:lnTo>
                <a:lnTo>
                  <a:pt x="3566" y="21178"/>
                </a:lnTo>
                <a:cubicBezTo>
                  <a:pt x="1315" y="18216"/>
                  <a:pt x="0" y="14644"/>
                  <a:pt x="0" y="10800"/>
                </a:cubicBezTo>
                <a:cubicBezTo>
                  <a:pt x="0" y="6956"/>
                  <a:pt x="1315" y="3384"/>
                  <a:pt x="3566" y="422"/>
                </a:cubicBezTo>
                <a:close/>
              </a:path>
            </a:pathLst>
          </a:cu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800">
                <a:solidFill>
                  <a:srgbClr val="595959"/>
                </a:solidFill>
              </a:defRPr>
            </a:pPr>
            <a:endParaRPr/>
          </a:p>
        </p:txBody>
      </p:sp>
      <p:sp>
        <p:nvSpPr>
          <p:cNvPr id="766" name="Freeform 63"/>
          <p:cNvSpPr/>
          <p:nvPr/>
        </p:nvSpPr>
        <p:spPr>
          <a:xfrm>
            <a:off x="8112125" y="0"/>
            <a:ext cx="407987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6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0946" y="21600"/>
                </a:lnTo>
                <a:lnTo>
                  <a:pt x="10743" y="21538"/>
                </a:lnTo>
                <a:cubicBezTo>
                  <a:pt x="4344" y="19470"/>
                  <a:pt x="0" y="15437"/>
                  <a:pt x="0" y="10800"/>
                </a:cubicBezTo>
                <a:cubicBezTo>
                  <a:pt x="0" y="6163"/>
                  <a:pt x="4344" y="2130"/>
                  <a:pt x="10743" y="62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800">
                <a:solidFill>
                  <a:srgbClr val="595959"/>
                </a:solidFill>
              </a:defRPr>
            </a:pPr>
            <a:endParaRPr/>
          </a:p>
        </p:txBody>
      </p:sp>
      <p:sp>
        <p:nvSpPr>
          <p:cNvPr id="767" name="Freeform 65"/>
          <p:cNvSpPr/>
          <p:nvPr/>
        </p:nvSpPr>
        <p:spPr>
          <a:xfrm>
            <a:off x="10144266" y="1583870"/>
            <a:ext cx="2047734" cy="3690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63" y="0"/>
                </a:moveTo>
                <a:cubicBezTo>
                  <a:pt x="20135" y="0"/>
                  <a:pt x="20799" y="19"/>
                  <a:pt x="21453" y="56"/>
                </a:cubicBezTo>
                <a:lnTo>
                  <a:pt x="21600" y="68"/>
                </a:lnTo>
                <a:lnTo>
                  <a:pt x="21600" y="21532"/>
                </a:lnTo>
                <a:lnTo>
                  <a:pt x="21453" y="21544"/>
                </a:lnTo>
                <a:cubicBezTo>
                  <a:pt x="20799" y="21581"/>
                  <a:pt x="20135" y="21600"/>
                  <a:pt x="19463" y="21600"/>
                </a:cubicBezTo>
                <a:cubicBezTo>
                  <a:pt x="8714" y="21600"/>
                  <a:pt x="0" y="16765"/>
                  <a:pt x="0" y="10800"/>
                </a:cubicBezTo>
                <a:cubicBezTo>
                  <a:pt x="0" y="4835"/>
                  <a:pt x="8714" y="0"/>
                  <a:pt x="19463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800">
                <a:solidFill>
                  <a:srgbClr val="595959"/>
                </a:solidFill>
              </a:defRPr>
            </a:pPr>
            <a:endParaRPr/>
          </a:p>
        </p:txBody>
      </p:sp>
      <p:sp>
        <p:nvSpPr>
          <p:cNvPr id="76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43535" y="4969228"/>
            <a:ext cx="2498401" cy="61914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Market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9" name="Text Placeholder 50"/>
          <p:cNvSpPr>
            <a:spLocks noGrp="1"/>
          </p:cNvSpPr>
          <p:nvPr>
            <p:ph type="body" sz="quarter" idx="21" hasCustomPrompt="1"/>
          </p:nvPr>
        </p:nvSpPr>
        <p:spPr>
          <a:xfrm>
            <a:off x="1243535" y="3697685"/>
            <a:ext cx="2499631" cy="619145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658368">
              <a:spcBef>
                <a:spcPts val="1700"/>
              </a:spcBef>
              <a:defRPr sz="1224" spc="-72"/>
            </a:lvl1pPr>
          </a:lstStyle>
          <a:p>
            <a:r>
              <a:t>Market
Description</a:t>
            </a:r>
          </a:p>
        </p:txBody>
      </p:sp>
      <p:sp>
        <p:nvSpPr>
          <p:cNvPr id="770" name="Text Placeholder 50"/>
          <p:cNvSpPr>
            <a:spLocks noGrp="1"/>
          </p:cNvSpPr>
          <p:nvPr>
            <p:ph type="body" sz="quarter" idx="22" hasCustomPrompt="1"/>
          </p:nvPr>
        </p:nvSpPr>
        <p:spPr>
          <a:xfrm>
            <a:off x="1243535" y="2426881"/>
            <a:ext cx="2498401" cy="619145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658368">
              <a:spcBef>
                <a:spcPts val="1700"/>
              </a:spcBef>
              <a:defRPr sz="1224" spc="-72">
                <a:solidFill>
                  <a:schemeClr val="accent1"/>
                </a:solidFill>
              </a:defRPr>
            </a:lvl1pPr>
          </a:lstStyle>
          <a:p>
            <a:r>
              <a:t>Market
Description</a:t>
            </a:r>
          </a:p>
        </p:txBody>
      </p:sp>
      <p:sp>
        <p:nvSpPr>
          <p:cNvPr id="771" name="Straight Arrow Connector 16"/>
          <p:cNvSpPr/>
          <p:nvPr/>
        </p:nvSpPr>
        <p:spPr>
          <a:xfrm flipH="1" flipV="1">
            <a:off x="4092985" y="4007258"/>
            <a:ext cx="4532003" cy="1"/>
          </a:xfrm>
          <a:prstGeom prst="line">
            <a:avLst/>
          </a:prstGeom>
          <a:ln w="12700">
            <a:solidFill>
              <a:srgbClr val="595959"/>
            </a:solidFill>
            <a:miter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72" name="Straight Arrow Connector 15"/>
          <p:cNvSpPr/>
          <p:nvPr/>
        </p:nvSpPr>
        <p:spPr>
          <a:xfrm flipH="1" flipV="1">
            <a:off x="4104351" y="2735715"/>
            <a:ext cx="6425558" cy="1"/>
          </a:xfrm>
          <a:prstGeom prst="line">
            <a:avLst/>
          </a:prstGeom>
          <a:ln w="19050">
            <a:solidFill>
              <a:schemeClr val="accent1"/>
            </a:solidFill>
            <a:miter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73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6669316" y="4844193"/>
            <a:ext cx="1658939" cy="86995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649223">
              <a:spcBef>
                <a:spcPts val="1700"/>
              </a:spcBef>
              <a:defRPr sz="1987" cap="all" spc="-71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
TAM</a:t>
            </a:r>
          </a:p>
        </p:txBody>
      </p:sp>
      <p:sp>
        <p:nvSpPr>
          <p:cNvPr id="774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452942" y="3572652"/>
            <a:ext cx="1658939" cy="86995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649223">
              <a:spcBef>
                <a:spcPts val="1700"/>
              </a:spcBef>
              <a:defRPr sz="1987" cap="all" spc="-7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
SAM</a:t>
            </a:r>
          </a:p>
        </p:txBody>
      </p:sp>
      <p:sp>
        <p:nvSpPr>
          <p:cNvPr id="775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0364100" y="2994024"/>
            <a:ext cx="1658939" cy="86995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649223">
              <a:spcBef>
                <a:spcPts val="1700"/>
              </a:spcBef>
              <a:defRPr sz="1987" cap="all" spc="-7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XX
SOM</a:t>
            </a:r>
          </a:p>
        </p:txBody>
      </p:sp>
      <p:sp>
        <p:nvSpPr>
          <p:cNvPr id="776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777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7182202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ke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7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86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787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7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76156" y="1052512"/>
            <a:ext cx="6391957" cy="47529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9" name="Title Text"/>
          <p:cNvSpPr txBox="1">
            <a:spLocks noGrp="1"/>
          </p:cNvSpPr>
          <p:nvPr>
            <p:ph type="title"/>
          </p:nvPr>
        </p:nvSpPr>
        <p:spPr>
          <a:xfrm>
            <a:off x="623887" y="2961179"/>
            <a:ext cx="3731846" cy="93564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90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y N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icture Placeholder 9"/>
          <p:cNvSpPr>
            <a:spLocks noGrp="1"/>
          </p:cNvSpPr>
          <p:nvPr>
            <p:ph type="pic" idx="21"/>
          </p:nvPr>
        </p:nvSpPr>
        <p:spPr>
          <a:xfrm>
            <a:off x="6096000" y="-2"/>
            <a:ext cx="6096000" cy="68580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98" name="Title Text"/>
          <p:cNvSpPr txBox="1">
            <a:spLocks noGrp="1"/>
          </p:cNvSpPr>
          <p:nvPr>
            <p:ph type="title"/>
          </p:nvPr>
        </p:nvSpPr>
        <p:spPr>
          <a:xfrm>
            <a:off x="623887" y="2321004"/>
            <a:ext cx="4637659" cy="11079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7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754165"/>
            <a:ext cx="4637089" cy="15107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8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y Now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icture Placeholder 9"/>
          <p:cNvSpPr>
            <a:spLocks noGrp="1"/>
          </p:cNvSpPr>
          <p:nvPr>
            <p:ph type="pic" idx="21"/>
          </p:nvPr>
        </p:nvSpPr>
        <p:spPr>
          <a:xfrm>
            <a:off x="6096000" y="-2"/>
            <a:ext cx="6096000" cy="68580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09" name="Title Text"/>
          <p:cNvSpPr txBox="1">
            <a:spLocks noGrp="1"/>
          </p:cNvSpPr>
          <p:nvPr>
            <p:ph type="title"/>
          </p:nvPr>
        </p:nvSpPr>
        <p:spPr>
          <a:xfrm>
            <a:off x="623887" y="2321004"/>
            <a:ext cx="4637659" cy="11079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754165"/>
            <a:ext cx="4637089" cy="15107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  <a:lvl2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2pPr>
            <a:lvl3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3pPr>
            <a:lvl4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4pPr>
            <a:lvl5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y N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8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21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8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2691395"/>
            <a:ext cx="3455988" cy="1948286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396000" tIns="396000" rIns="396000" bIns="396000"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4368005" y="2691395"/>
            <a:ext cx="3455989" cy="1948285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396000" tIns="396000" rIns="396000" bIns="396000"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825" name="Text Placeholder 33"/>
          <p:cNvSpPr>
            <a:spLocks noGrp="1"/>
          </p:cNvSpPr>
          <p:nvPr>
            <p:ph type="body" sz="quarter" idx="22"/>
          </p:nvPr>
        </p:nvSpPr>
        <p:spPr>
          <a:xfrm>
            <a:off x="8112124" y="2691395"/>
            <a:ext cx="3455989" cy="1948285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396000" tIns="396000" rIns="396000" bIns="396000"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826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043906" y="2383968"/>
            <a:ext cx="615951" cy="614364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#</a:t>
            </a:r>
          </a:p>
        </p:txBody>
      </p:sp>
      <p:sp>
        <p:nvSpPr>
          <p:cNvPr id="827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788025" y="2383968"/>
            <a:ext cx="615950" cy="614364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#</a:t>
            </a:r>
          </a:p>
        </p:txBody>
      </p:sp>
      <p:sp>
        <p:nvSpPr>
          <p:cNvPr id="828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532142" y="2383968"/>
            <a:ext cx="615951" cy="614364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#</a:t>
            </a:r>
          </a:p>
        </p:txBody>
      </p:sp>
      <p:sp>
        <p:nvSpPr>
          <p:cNvPr id="82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830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y N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8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39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8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07972" y="2123176"/>
            <a:ext cx="4276224" cy="145738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2" name="Straight Connector 17"/>
          <p:cNvSpPr/>
          <p:nvPr/>
        </p:nvSpPr>
        <p:spPr>
          <a:xfrm flipH="1" flipV="1">
            <a:off x="623887" y="3877290"/>
            <a:ext cx="10944227" cy="1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3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2123177"/>
            <a:ext cx="531374" cy="53000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#</a:t>
            </a:r>
          </a:p>
        </p:txBody>
      </p:sp>
      <p:sp>
        <p:nvSpPr>
          <p:cNvPr id="844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7" y="4337306"/>
            <a:ext cx="531374" cy="53000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#</a:t>
            </a:r>
          </a:p>
        </p:txBody>
      </p:sp>
      <p:sp>
        <p:nvSpPr>
          <p:cNvPr id="845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531123" y="2123177"/>
            <a:ext cx="531374" cy="53000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#</a:t>
            </a:r>
          </a:p>
        </p:txBody>
      </p:sp>
      <p:sp>
        <p:nvSpPr>
          <p:cNvPr id="84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531123" y="4337306"/>
            <a:ext cx="531374" cy="53000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#</a:t>
            </a:r>
          </a:p>
        </p:txBody>
      </p:sp>
      <p:sp>
        <p:nvSpPr>
          <p:cNvPr id="847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48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849" name="Straight Connector 5"/>
          <p:cNvSpPr/>
          <p:nvPr/>
        </p:nvSpPr>
        <p:spPr>
          <a:xfrm flipH="1">
            <a:off x="6095999" y="2123176"/>
            <a:ext cx="1" cy="3671517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cture 4"/>
          <p:cNvPicPr>
            <a:picLocks noChangeAspect="1"/>
          </p:cNvPicPr>
          <p:nvPr/>
        </p:nvPicPr>
        <p:blipFill>
          <a:blip r:embed="rId2">
            <a:alphaModFix amt="34000"/>
          </a:blip>
          <a:srcRect t="20487" r="55389" b="2776"/>
          <a:stretch>
            <a:fillRect/>
          </a:stretch>
        </p:blipFill>
        <p:spPr>
          <a:xfrm>
            <a:off x="5104390" y="-1"/>
            <a:ext cx="7087612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60825" y="547462"/>
            <a:ext cx="4070350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571" indent="-92571" algn="ct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463500" indent="-121499" algn="ct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715499" indent="-121499" algn="ct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Title |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9" name="Graphic 1" descr="Graphic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837" y="3114675"/>
            <a:ext cx="4124326" cy="62865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890025" y="5863904"/>
            <a:ext cx="2411951" cy="195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2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Name Lastname</a:t>
            </a:r>
          </a:p>
        </p:txBody>
      </p:sp>
      <p:pic>
        <p:nvPicPr>
          <p:cNvPr id="61" name="Picture 5" descr="Picture 5"/>
          <p:cNvPicPr>
            <a:picLocks noChangeAspect="1"/>
          </p:cNvPicPr>
          <p:nvPr/>
        </p:nvPicPr>
        <p:blipFill>
          <a:blip r:embed="rId2">
            <a:alphaModFix amt="34000"/>
          </a:blip>
          <a:srcRect t="16083" r="56953" b="7178"/>
          <a:stretch>
            <a:fillRect/>
          </a:stretch>
        </p:blipFill>
        <p:spPr>
          <a:xfrm rot="10800000">
            <a:off x="-2" y="-1"/>
            <a:ext cx="6839099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et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8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58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859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grpSp>
        <p:nvGrpSpPr>
          <p:cNvPr id="862" name="Group 1"/>
          <p:cNvGrpSpPr/>
          <p:nvPr/>
        </p:nvGrpSpPr>
        <p:grpSpPr>
          <a:xfrm>
            <a:off x="1548385" y="2329632"/>
            <a:ext cx="9095232" cy="3424749"/>
            <a:chOff x="0" y="0"/>
            <a:chExt cx="9095231" cy="3424747"/>
          </a:xfrm>
        </p:grpSpPr>
        <p:sp>
          <p:nvSpPr>
            <p:cNvPr id="860" name="Straight Connector 57"/>
            <p:cNvSpPr/>
            <p:nvPr/>
          </p:nvSpPr>
          <p:spPr>
            <a:xfrm flipH="1">
              <a:off x="4547615" y="-1"/>
              <a:ext cx="1" cy="3424748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1" name="Straight Connector 58"/>
            <p:cNvSpPr/>
            <p:nvPr/>
          </p:nvSpPr>
          <p:spPr>
            <a:xfrm flipH="1" flipV="1">
              <a:off x="0" y="1712373"/>
              <a:ext cx="9095232" cy="1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8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505456" y="2038052"/>
            <a:ext cx="1181089" cy="2154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  <a:lvl2pPr algn="ctr">
              <a:defRPr sz="1400">
                <a:solidFill>
                  <a:schemeClr val="accent1"/>
                </a:solidFill>
              </a:defRPr>
            </a:lvl2pPr>
            <a:lvl3pPr marL="234000" indent="-144000" algn="ctr">
              <a:defRPr sz="1400">
                <a:solidFill>
                  <a:schemeClr val="accent1"/>
                </a:solidFill>
              </a:defRPr>
            </a:lvl3pPr>
            <a:lvl4pPr marL="531000" indent="-188999" algn="ctr">
              <a:defRPr sz="1400">
                <a:solidFill>
                  <a:schemeClr val="accent1"/>
                </a:solidFill>
              </a:defRPr>
            </a:lvl4pPr>
            <a:lvl5pPr marL="782999" indent="-188999" algn="ctr">
              <a:defRPr sz="1400">
                <a:solidFill>
                  <a:schemeClr val="accent1"/>
                </a:solidFill>
              </a:defRPr>
            </a:lvl5pPr>
          </a:lstStyle>
          <a:p>
            <a:r>
              <a:t>Attribute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64" name="Text Placeholder 50"/>
          <p:cNvSpPr>
            <a:spLocks noGrp="1"/>
          </p:cNvSpPr>
          <p:nvPr>
            <p:ph type="body" sz="quarter" idx="21" hasCustomPrompt="1"/>
          </p:nvPr>
        </p:nvSpPr>
        <p:spPr>
          <a:xfrm>
            <a:off x="5505456" y="5833898"/>
            <a:ext cx="1181089" cy="2154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Attribute</a:t>
            </a:r>
          </a:p>
        </p:txBody>
      </p:sp>
      <p:sp>
        <p:nvSpPr>
          <p:cNvPr id="865" name="Text Placeholder 50"/>
          <p:cNvSpPr>
            <a:spLocks noGrp="1"/>
          </p:cNvSpPr>
          <p:nvPr>
            <p:ph type="body" sz="quarter" idx="22" hasCustomPrompt="1"/>
          </p:nvPr>
        </p:nvSpPr>
        <p:spPr>
          <a:xfrm>
            <a:off x="1548385" y="4121927"/>
            <a:ext cx="1181089" cy="215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Attribute</a:t>
            </a:r>
          </a:p>
        </p:txBody>
      </p:sp>
      <p:sp>
        <p:nvSpPr>
          <p:cNvPr id="866" name="Text Placeholder 50"/>
          <p:cNvSpPr>
            <a:spLocks noGrp="1"/>
          </p:cNvSpPr>
          <p:nvPr>
            <p:ph type="body" sz="quarter" idx="23" hasCustomPrompt="1"/>
          </p:nvPr>
        </p:nvSpPr>
        <p:spPr>
          <a:xfrm>
            <a:off x="9462528" y="4121927"/>
            <a:ext cx="1181089" cy="215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Attribute</a:t>
            </a:r>
          </a:p>
        </p:txBody>
      </p:sp>
      <p:sp>
        <p:nvSpPr>
          <p:cNvPr id="867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868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eti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8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77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grpSp>
        <p:nvGrpSpPr>
          <p:cNvPr id="881" name="Group 1"/>
          <p:cNvGrpSpPr/>
          <p:nvPr/>
        </p:nvGrpSpPr>
        <p:grpSpPr>
          <a:xfrm>
            <a:off x="616487" y="2329632"/>
            <a:ext cx="7684020" cy="3424749"/>
            <a:chOff x="0" y="0"/>
            <a:chExt cx="7684019" cy="3424747"/>
          </a:xfrm>
        </p:grpSpPr>
        <p:sp>
          <p:nvSpPr>
            <p:cNvPr id="879" name="Straight Connector 57"/>
            <p:cNvSpPr/>
            <p:nvPr/>
          </p:nvSpPr>
          <p:spPr>
            <a:xfrm flipH="1">
              <a:off x="3842009" y="-1"/>
              <a:ext cx="1" cy="3424748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0" name="Straight Connector 58"/>
            <p:cNvSpPr/>
            <p:nvPr/>
          </p:nvSpPr>
          <p:spPr>
            <a:xfrm flipH="1" flipV="1">
              <a:off x="0" y="1712373"/>
              <a:ext cx="7684020" cy="1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8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867951" y="2038052"/>
            <a:ext cx="1181089" cy="2154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  <a:lvl2pPr algn="ctr">
              <a:defRPr sz="1400">
                <a:solidFill>
                  <a:schemeClr val="accent1"/>
                </a:solidFill>
              </a:defRPr>
            </a:lvl2pPr>
            <a:lvl3pPr marL="234000" indent="-144000" algn="ctr">
              <a:defRPr sz="1400">
                <a:solidFill>
                  <a:schemeClr val="accent1"/>
                </a:solidFill>
              </a:defRPr>
            </a:lvl3pPr>
            <a:lvl4pPr marL="531000" indent="-188999" algn="ctr">
              <a:defRPr sz="1400">
                <a:solidFill>
                  <a:schemeClr val="accent1"/>
                </a:solidFill>
              </a:defRPr>
            </a:lvl4pPr>
            <a:lvl5pPr marL="782999" indent="-188999" algn="ctr">
              <a:defRPr sz="1400">
                <a:solidFill>
                  <a:schemeClr val="accent1"/>
                </a:solidFill>
              </a:defRPr>
            </a:lvl5pPr>
          </a:lstStyle>
          <a:p>
            <a:r>
              <a:t>Attribute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83" name="Text Placeholder 50"/>
          <p:cNvSpPr>
            <a:spLocks noGrp="1"/>
          </p:cNvSpPr>
          <p:nvPr>
            <p:ph type="body" sz="quarter" idx="21" hasCustomPrompt="1"/>
          </p:nvPr>
        </p:nvSpPr>
        <p:spPr>
          <a:xfrm>
            <a:off x="3867951" y="5833898"/>
            <a:ext cx="1181089" cy="2154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Attribute</a:t>
            </a:r>
          </a:p>
        </p:txBody>
      </p:sp>
      <p:sp>
        <p:nvSpPr>
          <p:cNvPr id="884" name="Text Placeholder 50"/>
          <p:cNvSpPr>
            <a:spLocks noGrp="1"/>
          </p:cNvSpPr>
          <p:nvPr>
            <p:ph type="body" sz="quarter" idx="22" hasCustomPrompt="1"/>
          </p:nvPr>
        </p:nvSpPr>
        <p:spPr>
          <a:xfrm>
            <a:off x="829626" y="4121927"/>
            <a:ext cx="1181089" cy="2154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Attribute</a:t>
            </a:r>
          </a:p>
        </p:txBody>
      </p:sp>
      <p:sp>
        <p:nvSpPr>
          <p:cNvPr id="885" name="Text Placeholder 50"/>
          <p:cNvSpPr>
            <a:spLocks noGrp="1"/>
          </p:cNvSpPr>
          <p:nvPr>
            <p:ph type="body" sz="quarter" idx="23" hasCustomPrompt="1"/>
          </p:nvPr>
        </p:nvSpPr>
        <p:spPr>
          <a:xfrm>
            <a:off x="6927691" y="4121927"/>
            <a:ext cx="1181089" cy="21544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Attribute</a:t>
            </a:r>
          </a:p>
        </p:txBody>
      </p:sp>
      <p:sp>
        <p:nvSpPr>
          <p:cNvPr id="886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8775295" y="2038054"/>
            <a:ext cx="2792819" cy="4066897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288000" tIns="288000" rIns="288000" bIns="288000" anchor="ctr"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887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888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eti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8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97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8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6175" y="3343485"/>
            <a:ext cx="2515580" cy="17877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0" name="Text Placeholder 50"/>
          <p:cNvSpPr>
            <a:spLocks noGrp="1"/>
          </p:cNvSpPr>
          <p:nvPr>
            <p:ph type="body" sz="quarter" idx="21" hasCustomPrompt="1"/>
          </p:nvPr>
        </p:nvSpPr>
        <p:spPr>
          <a:xfrm>
            <a:off x="7137079" y="5529776"/>
            <a:ext cx="2366429" cy="22204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Attribute</a:t>
            </a:r>
          </a:p>
        </p:txBody>
      </p:sp>
      <p:sp>
        <p:nvSpPr>
          <p:cNvPr id="901" name="Text Placeholder 50"/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3887799" y="3132789"/>
            <a:ext cx="2108971" cy="22204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Attribute</a:t>
            </a:r>
          </a:p>
        </p:txBody>
      </p:sp>
      <p:grpSp>
        <p:nvGrpSpPr>
          <p:cNvPr id="904" name="Group 20"/>
          <p:cNvGrpSpPr/>
          <p:nvPr/>
        </p:nvGrpSpPr>
        <p:grpSpPr>
          <a:xfrm>
            <a:off x="5203278" y="1178862"/>
            <a:ext cx="6234033" cy="4129903"/>
            <a:chOff x="0" y="0"/>
            <a:chExt cx="6234031" cy="4129902"/>
          </a:xfrm>
        </p:grpSpPr>
        <p:sp>
          <p:nvSpPr>
            <p:cNvPr id="902" name="Straight Connector 16"/>
            <p:cNvSpPr/>
            <p:nvPr/>
          </p:nvSpPr>
          <p:spPr>
            <a:xfrm flipH="1">
              <a:off x="0" y="0"/>
              <a:ext cx="1" cy="4129904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3" name="Straight Connector 18"/>
            <p:cNvSpPr/>
            <p:nvPr/>
          </p:nvSpPr>
          <p:spPr>
            <a:xfrm flipH="1" flipV="1">
              <a:off x="0" y="4129903"/>
              <a:ext cx="6234032" cy="1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05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906" name="Title Text"/>
          <p:cNvSpPr txBox="1">
            <a:spLocks noGrp="1"/>
          </p:cNvSpPr>
          <p:nvPr>
            <p:ph type="title"/>
          </p:nvPr>
        </p:nvSpPr>
        <p:spPr>
          <a:xfrm>
            <a:off x="623887" y="874724"/>
            <a:ext cx="3037868" cy="14034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eti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9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15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916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grpSp>
        <p:nvGrpSpPr>
          <p:cNvPr id="920" name="Group 1"/>
          <p:cNvGrpSpPr/>
          <p:nvPr/>
        </p:nvGrpSpPr>
        <p:grpSpPr>
          <a:xfrm>
            <a:off x="4960234" y="657226"/>
            <a:ext cx="6650244" cy="5779856"/>
            <a:chOff x="0" y="0"/>
            <a:chExt cx="6650242" cy="5779854"/>
          </a:xfrm>
        </p:grpSpPr>
        <p:sp>
          <p:nvSpPr>
            <p:cNvPr id="917" name="Oval 7"/>
            <p:cNvSpPr/>
            <p:nvPr/>
          </p:nvSpPr>
          <p:spPr>
            <a:xfrm>
              <a:off x="2017307" y="0"/>
              <a:ext cx="2615629" cy="3915744"/>
            </a:xfrm>
            <a:prstGeom prst="ellipse">
              <a:avLst/>
            </a:prstGeom>
            <a:solidFill>
              <a:schemeClr val="accent2">
                <a:hueOff val="-12720000"/>
                <a:satOff val="-88235"/>
                <a:lumOff val="6666"/>
                <a:alpha val="0"/>
              </a:schemeClr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</a:defRPr>
              </a:pPr>
              <a:endParaRPr/>
            </a:p>
          </p:txBody>
        </p:sp>
        <p:sp>
          <p:nvSpPr>
            <p:cNvPr id="918" name="Oval 8"/>
            <p:cNvSpPr/>
            <p:nvPr/>
          </p:nvSpPr>
          <p:spPr>
            <a:xfrm rot="3600000">
              <a:off x="1041659" y="1710445"/>
              <a:ext cx="2615628" cy="3915743"/>
            </a:xfrm>
            <a:prstGeom prst="ellipse">
              <a:avLst/>
            </a:prstGeom>
            <a:solidFill>
              <a:schemeClr val="accent2">
                <a:hueOff val="-12720000"/>
                <a:satOff val="-88235"/>
                <a:lumOff val="6666"/>
                <a:alpha val="0"/>
              </a:schemeClr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</a:defRPr>
              </a:pPr>
              <a:endParaRPr/>
            </a:p>
          </p:txBody>
        </p:sp>
        <p:sp>
          <p:nvSpPr>
            <p:cNvPr id="919" name="Oval 9"/>
            <p:cNvSpPr/>
            <p:nvPr/>
          </p:nvSpPr>
          <p:spPr>
            <a:xfrm rot="18000000" flipH="1">
              <a:off x="2992955" y="1710447"/>
              <a:ext cx="2615629" cy="3915743"/>
            </a:xfrm>
            <a:prstGeom prst="ellipse">
              <a:avLst/>
            </a:prstGeom>
            <a:solidFill>
              <a:schemeClr val="accent2">
                <a:hueOff val="-12720000"/>
                <a:satOff val="-88235"/>
                <a:lumOff val="6666"/>
                <a:alpha val="0"/>
              </a:schemeClr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92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539641" y="530917"/>
            <a:ext cx="1491429" cy="294816"/>
          </a:xfrm>
          <a:prstGeom prst="rect">
            <a:avLst/>
          </a:prstGeom>
          <a:solidFill>
            <a:srgbClr val="F5F9FD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  <a:lvl2pPr algn="ctr">
              <a:defRPr sz="1400">
                <a:solidFill>
                  <a:schemeClr val="accent1"/>
                </a:solidFill>
              </a:defRPr>
            </a:lvl2pPr>
            <a:lvl3pPr marL="234000" indent="-144000" algn="ctr">
              <a:defRPr sz="1400">
                <a:solidFill>
                  <a:schemeClr val="accent1"/>
                </a:solidFill>
              </a:defRPr>
            </a:lvl3pPr>
            <a:lvl4pPr marL="531000" indent="-188999" algn="ctr">
              <a:defRPr sz="1400">
                <a:solidFill>
                  <a:schemeClr val="accent1"/>
                </a:solidFill>
              </a:defRPr>
            </a:lvl4pPr>
            <a:lvl5pPr marL="782999" indent="-188999" algn="ctr">
              <a:defRPr sz="1400">
                <a:solidFill>
                  <a:schemeClr val="accent1"/>
                </a:solidFill>
              </a:defRPr>
            </a:lvl5pPr>
          </a:lstStyle>
          <a:p>
            <a:r>
              <a:t>Segment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22" name="Text Placeholder 50"/>
          <p:cNvSpPr>
            <a:spLocks noGrp="1"/>
          </p:cNvSpPr>
          <p:nvPr>
            <p:ph type="body" sz="quarter" idx="21" hasCustomPrompt="1"/>
          </p:nvPr>
        </p:nvSpPr>
        <p:spPr>
          <a:xfrm>
            <a:off x="5808812" y="5637841"/>
            <a:ext cx="1491429" cy="294816"/>
          </a:xfrm>
          <a:prstGeom prst="rect">
            <a:avLst/>
          </a:prstGeom>
          <a:solidFill>
            <a:srgbClr val="F5F9FD"/>
          </a:solidFill>
        </p:spPr>
        <p:txBody>
          <a:bodyPr>
            <a:normAutofit/>
          </a:bodyPr>
          <a:lstStyle>
            <a:lvl1pPr algn="ctr"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Segment</a:t>
            </a:r>
          </a:p>
        </p:txBody>
      </p:sp>
      <p:sp>
        <p:nvSpPr>
          <p:cNvPr id="923" name="Text Placeholder 50"/>
          <p:cNvSpPr>
            <a:spLocks noGrp="1"/>
          </p:cNvSpPr>
          <p:nvPr>
            <p:ph type="body" sz="quarter" idx="22" hasCustomPrompt="1"/>
          </p:nvPr>
        </p:nvSpPr>
        <p:spPr>
          <a:xfrm>
            <a:off x="9123512" y="5637841"/>
            <a:ext cx="1491429" cy="294816"/>
          </a:xfrm>
          <a:prstGeom prst="rect">
            <a:avLst/>
          </a:prstGeom>
          <a:solidFill>
            <a:srgbClr val="F5F9FD"/>
          </a:solidFill>
        </p:spPr>
        <p:txBody>
          <a:bodyPr>
            <a:normAutofit/>
          </a:bodyPr>
          <a:lstStyle>
            <a:lvl1pPr algn="ctr"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Segment</a:t>
            </a:r>
          </a:p>
        </p:txBody>
      </p:sp>
      <p:sp>
        <p:nvSpPr>
          <p:cNvPr id="924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1146175" y="3343485"/>
            <a:ext cx="3209558" cy="178773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92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926" name="Title Text"/>
          <p:cNvSpPr txBox="1">
            <a:spLocks noGrp="1"/>
          </p:cNvSpPr>
          <p:nvPr>
            <p:ph type="title"/>
          </p:nvPr>
        </p:nvSpPr>
        <p:spPr>
          <a:xfrm>
            <a:off x="623887" y="874724"/>
            <a:ext cx="3731847" cy="9356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eti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9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35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grpSp>
        <p:nvGrpSpPr>
          <p:cNvPr id="941" name="Group 1"/>
          <p:cNvGrpSpPr/>
          <p:nvPr/>
        </p:nvGrpSpPr>
        <p:grpSpPr>
          <a:xfrm>
            <a:off x="5066771" y="-21421"/>
            <a:ext cx="6437168" cy="6512849"/>
            <a:chOff x="0" y="0"/>
            <a:chExt cx="6437166" cy="6512847"/>
          </a:xfrm>
        </p:grpSpPr>
        <p:sp>
          <p:nvSpPr>
            <p:cNvPr id="937" name="Oval 14"/>
            <p:cNvSpPr/>
            <p:nvPr/>
          </p:nvSpPr>
          <p:spPr>
            <a:xfrm rot="18900000" flipH="1">
              <a:off x="1049500" y="368200"/>
              <a:ext cx="2741333" cy="4103933"/>
            </a:xfrm>
            <a:prstGeom prst="ellipse">
              <a:avLst/>
            </a:prstGeom>
            <a:solidFill>
              <a:schemeClr val="accent2">
                <a:hueOff val="-12720000"/>
                <a:satOff val="-88235"/>
                <a:lumOff val="6666"/>
                <a:alpha val="0"/>
              </a:schemeClr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</a:defRPr>
              </a:pPr>
              <a:endParaRPr/>
            </a:p>
          </p:txBody>
        </p:sp>
        <p:sp>
          <p:nvSpPr>
            <p:cNvPr id="938" name="Oval 15"/>
            <p:cNvSpPr/>
            <p:nvPr/>
          </p:nvSpPr>
          <p:spPr>
            <a:xfrm rot="2700000">
              <a:off x="2646224" y="368201"/>
              <a:ext cx="2741333" cy="4103933"/>
            </a:xfrm>
            <a:prstGeom prst="ellipse">
              <a:avLst/>
            </a:prstGeom>
            <a:solidFill>
              <a:schemeClr val="accent2">
                <a:hueOff val="-12720000"/>
                <a:satOff val="-88235"/>
                <a:lumOff val="6666"/>
                <a:alpha val="0"/>
              </a:schemeClr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</a:defRPr>
              </a:pPr>
              <a:endParaRPr/>
            </a:p>
          </p:txBody>
        </p:sp>
        <p:sp>
          <p:nvSpPr>
            <p:cNvPr id="939" name="Oval 16"/>
            <p:cNvSpPr/>
            <p:nvPr/>
          </p:nvSpPr>
          <p:spPr>
            <a:xfrm rot="13500000">
              <a:off x="1049610" y="2040711"/>
              <a:ext cx="2741333" cy="4103933"/>
            </a:xfrm>
            <a:prstGeom prst="ellipse">
              <a:avLst/>
            </a:prstGeom>
            <a:solidFill>
              <a:schemeClr val="accent2">
                <a:hueOff val="-12720000"/>
                <a:satOff val="-88235"/>
                <a:lumOff val="6666"/>
                <a:alpha val="0"/>
              </a:schemeClr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</a:defRPr>
              </a:pPr>
              <a:endParaRPr/>
            </a:p>
          </p:txBody>
        </p:sp>
        <p:sp>
          <p:nvSpPr>
            <p:cNvPr id="940" name="Oval 17"/>
            <p:cNvSpPr/>
            <p:nvPr/>
          </p:nvSpPr>
          <p:spPr>
            <a:xfrm rot="8100000" flipH="1">
              <a:off x="2646334" y="2040715"/>
              <a:ext cx="2741333" cy="4103933"/>
            </a:xfrm>
            <a:prstGeom prst="ellipse">
              <a:avLst/>
            </a:prstGeom>
            <a:solidFill>
              <a:schemeClr val="accent2">
                <a:hueOff val="-12720000"/>
                <a:satOff val="-88235"/>
                <a:lumOff val="6666"/>
                <a:alpha val="0"/>
              </a:schemeClr>
            </a:solidFill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94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808812" y="530917"/>
            <a:ext cx="1491429" cy="294816"/>
          </a:xfrm>
          <a:prstGeom prst="rect">
            <a:avLst/>
          </a:prstGeom>
          <a:solidFill>
            <a:srgbClr val="F5F9FD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  <a:lvl2pPr algn="ctr">
              <a:defRPr sz="1400">
                <a:solidFill>
                  <a:schemeClr val="accent1"/>
                </a:solidFill>
              </a:defRPr>
            </a:lvl2pPr>
            <a:lvl3pPr marL="234000" indent="-144000" algn="ctr">
              <a:defRPr sz="1400">
                <a:solidFill>
                  <a:schemeClr val="accent1"/>
                </a:solidFill>
              </a:defRPr>
            </a:lvl3pPr>
            <a:lvl4pPr marL="531000" indent="-188999" algn="ctr">
              <a:defRPr sz="1400">
                <a:solidFill>
                  <a:schemeClr val="accent1"/>
                </a:solidFill>
              </a:defRPr>
            </a:lvl4pPr>
            <a:lvl5pPr marL="782999" indent="-188999" algn="ctr">
              <a:defRPr sz="1400">
                <a:solidFill>
                  <a:schemeClr val="accent1"/>
                </a:solidFill>
              </a:defRPr>
            </a:lvl5pPr>
          </a:lstStyle>
          <a:p>
            <a:r>
              <a:t>Segment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43" name="Text Placeholder 50"/>
          <p:cNvSpPr>
            <a:spLocks noGrp="1"/>
          </p:cNvSpPr>
          <p:nvPr>
            <p:ph type="body" sz="quarter" idx="21" hasCustomPrompt="1"/>
          </p:nvPr>
        </p:nvSpPr>
        <p:spPr>
          <a:xfrm>
            <a:off x="5808812" y="5637841"/>
            <a:ext cx="1491429" cy="294816"/>
          </a:xfrm>
          <a:prstGeom prst="rect">
            <a:avLst/>
          </a:prstGeom>
          <a:solidFill>
            <a:srgbClr val="F5F9FD"/>
          </a:solidFill>
        </p:spPr>
        <p:txBody>
          <a:bodyPr>
            <a:normAutofit/>
          </a:bodyPr>
          <a:lstStyle>
            <a:lvl1pPr algn="ctr"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Segment</a:t>
            </a:r>
          </a:p>
        </p:txBody>
      </p:sp>
      <p:sp>
        <p:nvSpPr>
          <p:cNvPr id="944" name="Text Placeholder 50"/>
          <p:cNvSpPr>
            <a:spLocks noGrp="1"/>
          </p:cNvSpPr>
          <p:nvPr>
            <p:ph type="body" sz="quarter" idx="22" hasCustomPrompt="1"/>
          </p:nvPr>
        </p:nvSpPr>
        <p:spPr>
          <a:xfrm>
            <a:off x="9123512" y="5637841"/>
            <a:ext cx="1491429" cy="294816"/>
          </a:xfrm>
          <a:prstGeom prst="rect">
            <a:avLst/>
          </a:prstGeom>
          <a:solidFill>
            <a:srgbClr val="F5F9FD"/>
          </a:solidFill>
        </p:spPr>
        <p:txBody>
          <a:bodyPr>
            <a:normAutofit/>
          </a:bodyPr>
          <a:lstStyle>
            <a:lvl1pPr algn="ctr"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Segment</a:t>
            </a:r>
          </a:p>
        </p:txBody>
      </p:sp>
      <p:sp>
        <p:nvSpPr>
          <p:cNvPr id="945" name="Text Placeholder 50"/>
          <p:cNvSpPr>
            <a:spLocks noGrp="1"/>
          </p:cNvSpPr>
          <p:nvPr>
            <p:ph type="body" sz="quarter" idx="23" hasCustomPrompt="1"/>
          </p:nvPr>
        </p:nvSpPr>
        <p:spPr>
          <a:xfrm>
            <a:off x="9123512" y="530917"/>
            <a:ext cx="1491429" cy="294816"/>
          </a:xfrm>
          <a:prstGeom prst="rect">
            <a:avLst/>
          </a:prstGeom>
          <a:solidFill>
            <a:srgbClr val="F5F9FD"/>
          </a:solidFill>
        </p:spPr>
        <p:txBody>
          <a:bodyPr>
            <a:normAutofit/>
          </a:bodyPr>
          <a:lstStyle>
            <a:lvl1pPr algn="ctr"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Segment</a:t>
            </a:r>
          </a:p>
        </p:txBody>
      </p:sp>
      <p:sp>
        <p:nvSpPr>
          <p:cNvPr id="946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1146175" y="3343485"/>
            <a:ext cx="3209558" cy="178773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947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948" name="Title Text"/>
          <p:cNvSpPr txBox="1">
            <a:spLocks noGrp="1"/>
          </p:cNvSpPr>
          <p:nvPr>
            <p:ph type="title"/>
          </p:nvPr>
        </p:nvSpPr>
        <p:spPr>
          <a:xfrm>
            <a:off x="623887" y="874724"/>
            <a:ext cx="3731847" cy="9356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ven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9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57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958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95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68007" y="1287774"/>
            <a:ext cx="3455986" cy="4282452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>
            <a:lvl1pPr algn="ctr">
              <a:defRPr sz="1000" cap="all" spc="100">
                <a:solidFill>
                  <a:schemeClr val="accent1"/>
                </a:solidFill>
              </a:defRPr>
            </a:lvl1pPr>
            <a:lvl2pPr algn="ctr">
              <a:defRPr sz="1000" cap="all" spc="100">
                <a:solidFill>
                  <a:schemeClr val="accent1"/>
                </a:solidFill>
              </a:defRPr>
            </a:lvl2pPr>
            <a:lvl3pPr marL="192857" indent="-102857" algn="ctr">
              <a:defRPr sz="1000" cap="all" spc="100">
                <a:solidFill>
                  <a:schemeClr val="accent1"/>
                </a:solidFill>
              </a:defRPr>
            </a:lvl3pPr>
            <a:lvl4pPr marL="477000" indent="-134999" algn="ctr">
              <a:defRPr sz="1000" cap="all" spc="100">
                <a:solidFill>
                  <a:schemeClr val="accent1"/>
                </a:solidFill>
              </a:defRPr>
            </a:lvl4pPr>
            <a:lvl5pPr marL="728999" indent="-134999" algn="ctr"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Tier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60" name="Title Text"/>
          <p:cNvSpPr txBox="1">
            <a:spLocks noGrp="1"/>
          </p:cNvSpPr>
          <p:nvPr>
            <p:ph type="title"/>
          </p:nvPr>
        </p:nvSpPr>
        <p:spPr>
          <a:xfrm>
            <a:off x="623887" y="2727269"/>
            <a:ext cx="3120232" cy="14034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6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980121" y="3794774"/>
            <a:ext cx="2231757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Features</a:t>
            </a:r>
          </a:p>
        </p:txBody>
      </p:sp>
      <p:sp>
        <p:nvSpPr>
          <p:cNvPr id="962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980121" y="2315007"/>
            <a:ext cx="2231757" cy="97719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800"/>
              </a:spcBef>
              <a:defRPr sz="6000" spc="-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$XX</a:t>
            </a:r>
          </a:p>
        </p:txBody>
      </p:sp>
      <p:sp>
        <p:nvSpPr>
          <p:cNvPr id="963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112132" y="1287774"/>
            <a:ext cx="3455986" cy="4282452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Tier</a:t>
            </a:r>
          </a:p>
        </p:txBody>
      </p:sp>
      <p:sp>
        <p:nvSpPr>
          <p:cNvPr id="964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724247" y="3794774"/>
            <a:ext cx="2231757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14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Features</a:t>
            </a:r>
          </a:p>
        </p:txBody>
      </p:sp>
      <p:sp>
        <p:nvSpPr>
          <p:cNvPr id="965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724247" y="2315007"/>
            <a:ext cx="2231757" cy="97719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800"/>
              </a:spcBef>
              <a:defRPr sz="60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$XX</a:t>
            </a:r>
          </a:p>
        </p:txBody>
      </p:sp>
      <p:sp>
        <p:nvSpPr>
          <p:cNvPr id="966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ven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9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75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976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977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32558" y="1948721"/>
            <a:ext cx="2940569" cy="3867463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Tier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79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786964" y="3773520"/>
            <a:ext cx="2231757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Features</a:t>
            </a:r>
          </a:p>
        </p:txBody>
      </p:sp>
      <p:sp>
        <p:nvSpPr>
          <p:cNvPr id="980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786964" y="2850316"/>
            <a:ext cx="2231757" cy="716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4400" spc="-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$XX</a:t>
            </a:r>
          </a:p>
        </p:txBody>
      </p:sp>
      <p:sp>
        <p:nvSpPr>
          <p:cNvPr id="98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625716" y="1948721"/>
            <a:ext cx="2940569" cy="3867463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Tier</a:t>
            </a:r>
          </a:p>
        </p:txBody>
      </p:sp>
      <p:sp>
        <p:nvSpPr>
          <p:cNvPr id="98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4980121" y="3773520"/>
            <a:ext cx="2231757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14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Features</a:t>
            </a:r>
          </a:p>
        </p:txBody>
      </p:sp>
      <p:sp>
        <p:nvSpPr>
          <p:cNvPr id="98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4980121" y="2850316"/>
            <a:ext cx="2231757" cy="716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44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$XX</a:t>
            </a:r>
          </a:p>
        </p:txBody>
      </p:sp>
      <p:sp>
        <p:nvSpPr>
          <p:cNvPr id="984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818873" y="1948721"/>
            <a:ext cx="2940569" cy="3867463"/>
          </a:xfrm>
          <a:prstGeom prst="rect">
            <a:avLst/>
          </a:prstGeom>
          <a:solidFill>
            <a:srgbClr val="595959"/>
          </a:solidFill>
        </p:spPr>
        <p:txBody>
          <a:bodyPr>
            <a:normAutofit/>
          </a:bodyPr>
          <a:lstStyle>
            <a:lvl1pPr algn="ctr">
              <a:defRPr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Tier</a:t>
            </a:r>
          </a:p>
        </p:txBody>
      </p:sp>
      <p:sp>
        <p:nvSpPr>
          <p:cNvPr id="985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8173278" y="3773520"/>
            <a:ext cx="2231757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14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Features</a:t>
            </a:r>
          </a:p>
        </p:txBody>
      </p:sp>
      <p:sp>
        <p:nvSpPr>
          <p:cNvPr id="986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173278" y="2850316"/>
            <a:ext cx="2231757" cy="716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44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$XX</a:t>
            </a:r>
          </a:p>
        </p:txBody>
      </p:sp>
      <p:sp>
        <p:nvSpPr>
          <p:cNvPr id="987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ven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9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96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9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1948721"/>
            <a:ext cx="2563369" cy="3867463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Tier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9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417506" y="1948721"/>
            <a:ext cx="2563370" cy="3867463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Tier</a:t>
            </a:r>
          </a:p>
        </p:txBody>
      </p:sp>
      <p:sp>
        <p:nvSpPr>
          <p:cNvPr id="1000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6211125" y="1948721"/>
            <a:ext cx="2563370" cy="3867463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algn="ctr">
              <a:defRPr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Tier</a:t>
            </a:r>
          </a:p>
        </p:txBody>
      </p:sp>
      <p:sp>
        <p:nvSpPr>
          <p:cNvPr id="100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004743" y="1948721"/>
            <a:ext cx="2563370" cy="3867463"/>
          </a:xfrm>
          <a:prstGeom prst="rect">
            <a:avLst/>
          </a:prstGeom>
          <a:solidFill>
            <a:srgbClr val="595959"/>
          </a:solidFill>
        </p:spPr>
        <p:txBody>
          <a:bodyPr>
            <a:normAutofit/>
          </a:bodyPr>
          <a:lstStyle>
            <a:lvl1pPr algn="ctr">
              <a:defRPr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Tier</a:t>
            </a:r>
          </a:p>
        </p:txBody>
      </p:sp>
      <p:sp>
        <p:nvSpPr>
          <p:cNvPr id="100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75788" y="3773520"/>
            <a:ext cx="2059566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Features</a:t>
            </a:r>
          </a:p>
        </p:txBody>
      </p:sp>
      <p:sp>
        <p:nvSpPr>
          <p:cNvPr id="100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75788" y="2850316"/>
            <a:ext cx="2059566" cy="716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4400" spc="-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$XX</a:t>
            </a:r>
          </a:p>
        </p:txBody>
      </p:sp>
      <p:sp>
        <p:nvSpPr>
          <p:cNvPr id="1004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3669407" y="3773520"/>
            <a:ext cx="2059566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14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Features</a:t>
            </a:r>
          </a:p>
        </p:txBody>
      </p:sp>
      <p:sp>
        <p:nvSpPr>
          <p:cNvPr id="1005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669407" y="2850316"/>
            <a:ext cx="2059566" cy="716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44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$XX</a:t>
            </a:r>
          </a:p>
        </p:txBody>
      </p:sp>
      <p:sp>
        <p:nvSpPr>
          <p:cNvPr id="1006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463026" y="3773520"/>
            <a:ext cx="2059566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14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Features</a:t>
            </a:r>
          </a:p>
        </p:txBody>
      </p:sp>
      <p:sp>
        <p:nvSpPr>
          <p:cNvPr id="1007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6463026" y="2850316"/>
            <a:ext cx="2059566" cy="716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44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$XX</a:t>
            </a:r>
          </a:p>
        </p:txBody>
      </p:sp>
      <p:sp>
        <p:nvSpPr>
          <p:cNvPr id="100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9256645" y="3773520"/>
            <a:ext cx="2059566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1400" spc="-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Features</a:t>
            </a:r>
          </a:p>
        </p:txBody>
      </p:sp>
      <p:sp>
        <p:nvSpPr>
          <p:cNvPr id="100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9256645" y="2850316"/>
            <a:ext cx="2059566" cy="716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800"/>
              </a:spcBef>
              <a:defRPr sz="44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$XX</a:t>
            </a:r>
          </a:p>
        </p:txBody>
      </p:sp>
      <p:sp>
        <p:nvSpPr>
          <p:cNvPr id="1010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11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ven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icture Placeholder 2"/>
          <p:cNvSpPr>
            <a:spLocks noGrp="1"/>
          </p:cNvSpPr>
          <p:nvPr>
            <p:ph type="pic" idx="21"/>
          </p:nvPr>
        </p:nvSpPr>
        <p:spPr>
          <a:xfrm>
            <a:off x="0" y="-2"/>
            <a:ext cx="6096000" cy="68580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603876" y="950064"/>
            <a:ext cx="984249" cy="982800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>
                <a:noFill/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spcBef>
                <a:spcPts val="200"/>
              </a:spcBef>
              <a:defRPr>
                <a:noFill/>
                <a:latin typeface="Poppins"/>
                <a:ea typeface="Poppins"/>
                <a:cs typeface="Poppins"/>
                <a:sym typeface="Poppins"/>
              </a:defRPr>
            </a:lvl2pPr>
            <a:lvl3pPr algn="ctr">
              <a:spcBef>
                <a:spcPts val="200"/>
              </a:spcBef>
              <a:defRPr>
                <a:noFill/>
                <a:latin typeface="Poppins"/>
                <a:ea typeface="Poppins"/>
                <a:cs typeface="Poppins"/>
                <a:sym typeface="Poppins"/>
              </a:defRPr>
            </a:lvl3pPr>
            <a:lvl4pPr algn="ctr">
              <a:spcBef>
                <a:spcPts val="200"/>
              </a:spcBef>
              <a:defRPr>
                <a:noFill/>
                <a:latin typeface="Poppins"/>
                <a:ea typeface="Poppins"/>
                <a:cs typeface="Poppins"/>
                <a:sym typeface="Poppins"/>
              </a:defRPr>
            </a:lvl4pPr>
            <a:lvl5pPr algn="ctr">
              <a:spcBef>
                <a:spcPts val="200"/>
              </a:spcBef>
              <a:defRPr>
                <a:noFill/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748016" y="3081527"/>
            <a:ext cx="695968" cy="69494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pc="-100">
                <a:noFill/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 </a:t>
            </a:r>
          </a:p>
        </p:txBody>
      </p:sp>
      <p:sp>
        <p:nvSpPr>
          <p:cNvPr id="102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748016" y="5068625"/>
            <a:ext cx="695968" cy="694945"/>
          </a:xfrm>
          <a:prstGeom prst="rect">
            <a:avLst/>
          </a:prstGeom>
          <a:solidFill>
            <a:srgbClr val="595959"/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pc="-100">
                <a:noFill/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 </a:t>
            </a:r>
          </a:p>
        </p:txBody>
      </p:sp>
      <p:sp>
        <p:nvSpPr>
          <p:cNvPr id="1022" name="Title Text"/>
          <p:cNvSpPr txBox="1">
            <a:spLocks noGrp="1"/>
          </p:cNvSpPr>
          <p:nvPr>
            <p:ph type="title"/>
          </p:nvPr>
        </p:nvSpPr>
        <p:spPr>
          <a:xfrm>
            <a:off x="623887" y="2764202"/>
            <a:ext cx="3120232" cy="13295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23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6946565" y="686096"/>
            <a:ext cx="4195569" cy="151073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024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6946565" y="2673632"/>
            <a:ext cx="4195569" cy="151073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025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6946565" y="4660731"/>
            <a:ext cx="4195569" cy="151073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026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10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ven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0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36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037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03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308005" y="2965898"/>
            <a:ext cx="1575991" cy="1573673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>
                <a:noFill/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spcBef>
                <a:spcPts val="200"/>
              </a:spcBef>
              <a:defRPr>
                <a:noFill/>
                <a:latin typeface="Poppins"/>
                <a:ea typeface="Poppins"/>
                <a:cs typeface="Poppins"/>
                <a:sym typeface="Poppins"/>
              </a:defRPr>
            </a:lvl2pPr>
            <a:lvl3pPr algn="ctr">
              <a:spcBef>
                <a:spcPts val="200"/>
              </a:spcBef>
              <a:defRPr>
                <a:noFill/>
                <a:latin typeface="Poppins"/>
                <a:ea typeface="Poppins"/>
                <a:cs typeface="Poppins"/>
                <a:sym typeface="Poppins"/>
              </a:defRPr>
            </a:lvl3pPr>
            <a:lvl4pPr algn="ctr">
              <a:spcBef>
                <a:spcPts val="200"/>
              </a:spcBef>
              <a:defRPr>
                <a:noFill/>
                <a:latin typeface="Poppins"/>
                <a:ea typeface="Poppins"/>
                <a:cs typeface="Poppins"/>
                <a:sym typeface="Poppins"/>
              </a:defRPr>
            </a:lvl4pPr>
            <a:lvl5pPr algn="ctr">
              <a:spcBef>
                <a:spcPts val="200"/>
              </a:spcBef>
              <a:defRPr>
                <a:noFill/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3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1738829" y="2238823"/>
            <a:ext cx="2698038" cy="89409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04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7754369" y="2238823"/>
            <a:ext cx="2698038" cy="8940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defRPr spc="-100"/>
            </a:pPr>
            <a:endParaRPr/>
          </a:p>
        </p:txBody>
      </p:sp>
      <p:sp>
        <p:nvSpPr>
          <p:cNvPr id="1041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1738829" y="4372552"/>
            <a:ext cx="2698038" cy="89409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042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7754369" y="4372552"/>
            <a:ext cx="2698038" cy="89409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>
              <a:defRPr spc="-100"/>
            </a:pPr>
            <a:endParaRPr/>
          </a:p>
        </p:txBody>
      </p:sp>
      <p:sp>
        <p:nvSpPr>
          <p:cNvPr id="104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1044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53235" y="539464"/>
            <a:ext cx="1577976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900" cap="all" spc="100">
                <a:solidFill>
                  <a:srgbClr val="8DBBE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r">
              <a:defRPr sz="900" cap="all" spc="100">
                <a:solidFill>
                  <a:srgbClr val="8DBBE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571" indent="-92571" algn="r">
              <a:defRPr sz="900" cap="all" spc="100">
                <a:solidFill>
                  <a:srgbClr val="8DBBE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463500" indent="-121499" algn="r">
              <a:defRPr sz="900" cap="all" spc="100">
                <a:solidFill>
                  <a:srgbClr val="8DBBE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715499" indent="-121499" algn="r">
              <a:defRPr sz="900" cap="all" spc="100">
                <a:solidFill>
                  <a:srgbClr val="8DBBE8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9974580" y="539464"/>
            <a:ext cx="1577976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900" cap="all" spc="100">
                <a:solidFill>
                  <a:srgbClr val="8DBBE8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71" name="Company name"/>
          <p:cNvSpPr txBox="1">
            <a:spLocks noGrp="1"/>
          </p:cNvSpPr>
          <p:nvPr>
            <p:ph type="title" hasCustomPrompt="1"/>
          </p:nvPr>
        </p:nvSpPr>
        <p:spPr>
          <a:xfrm>
            <a:off x="639444" y="3429000"/>
            <a:ext cx="8778242" cy="284199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11500" spc="-5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Company name</a:t>
            </a:r>
          </a:p>
        </p:txBody>
      </p:sp>
      <p:pic>
        <p:nvPicPr>
          <p:cNvPr id="72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0">
            <a:off x="10487169" y="4818736"/>
            <a:ext cx="1294355" cy="1294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Graphic 2" descr="Graphic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9" y="540810"/>
            <a:ext cx="2699426" cy="41146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ven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0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53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grpSp>
        <p:nvGrpSpPr>
          <p:cNvPr id="1057" name="Group 2"/>
          <p:cNvGrpSpPr/>
          <p:nvPr/>
        </p:nvGrpSpPr>
        <p:grpSpPr>
          <a:xfrm>
            <a:off x="4437845" y="1852970"/>
            <a:ext cx="3316310" cy="4172830"/>
            <a:chOff x="0" y="0"/>
            <a:chExt cx="3316310" cy="4172829"/>
          </a:xfrm>
        </p:grpSpPr>
        <p:sp>
          <p:nvSpPr>
            <p:cNvPr id="1055" name="Straight Connector 24"/>
            <p:cNvSpPr/>
            <p:nvPr/>
          </p:nvSpPr>
          <p:spPr>
            <a:xfrm flipH="1">
              <a:off x="3316310" y="-1"/>
              <a:ext cx="1" cy="4172831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6" name="Straight Connector 25"/>
            <p:cNvSpPr/>
            <p:nvPr/>
          </p:nvSpPr>
          <p:spPr>
            <a:xfrm flipH="1">
              <a:off x="-1" y="-1"/>
              <a:ext cx="1" cy="4172831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58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59" name="Straight Connector 4"/>
          <p:cNvSpPr/>
          <p:nvPr/>
        </p:nvSpPr>
        <p:spPr>
          <a:xfrm flipH="1" flipV="1">
            <a:off x="1338843" y="3926508"/>
            <a:ext cx="9514315" cy="1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63813" y="2553135"/>
            <a:ext cx="2231756" cy="894028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1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4980123" y="2553135"/>
            <a:ext cx="2231755" cy="8940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062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8296432" y="2553135"/>
            <a:ext cx="2231755" cy="8940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06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1663813" y="4882126"/>
            <a:ext cx="2231755" cy="8940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064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980123" y="4882126"/>
            <a:ext cx="2231755" cy="8940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065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8296432" y="4882126"/>
            <a:ext cx="2231755" cy="8940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066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T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0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75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076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077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  <a:lvl2pPr indent="457200">
              <a:defRPr sz="1000" cap="all" spc="1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748016" y="2709202"/>
            <a:ext cx="695968" cy="694946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pc="-100">
                <a:noFill/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 </a:t>
            </a:r>
          </a:p>
        </p:txBody>
      </p:sp>
      <p:sp>
        <p:nvSpPr>
          <p:cNvPr id="108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003897" y="2709202"/>
            <a:ext cx="695968" cy="694946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pc="-100">
                <a:noFill/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 </a:t>
            </a:r>
          </a:p>
        </p:txBody>
      </p:sp>
      <p:sp>
        <p:nvSpPr>
          <p:cNvPr id="1081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9492133" y="2709202"/>
            <a:ext cx="695968" cy="694946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pc="-100">
                <a:noFill/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 </a:t>
            </a:r>
          </a:p>
        </p:txBody>
      </p:sp>
      <p:sp>
        <p:nvSpPr>
          <p:cNvPr id="1082" name="Text Placeholder 50"/>
          <p:cNvSpPr>
            <a:spLocks noGrp="1"/>
          </p:cNvSpPr>
          <p:nvPr>
            <p:ph type="body" sz="quarter" idx="24"/>
          </p:nvPr>
        </p:nvSpPr>
        <p:spPr>
          <a:xfrm>
            <a:off x="1042046" y="3836911"/>
            <a:ext cx="2619670" cy="9068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083" name="Text Placeholder 50"/>
          <p:cNvSpPr>
            <a:spLocks noGrp="1"/>
          </p:cNvSpPr>
          <p:nvPr>
            <p:ph type="body" sz="quarter" idx="25"/>
          </p:nvPr>
        </p:nvSpPr>
        <p:spPr>
          <a:xfrm>
            <a:off x="8530283" y="3836911"/>
            <a:ext cx="2619671" cy="9068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084" name="Text Placeholder 50"/>
          <p:cNvSpPr>
            <a:spLocks noGrp="1"/>
          </p:cNvSpPr>
          <p:nvPr>
            <p:ph type="body" sz="quarter" idx="26"/>
          </p:nvPr>
        </p:nvSpPr>
        <p:spPr>
          <a:xfrm>
            <a:off x="4786164" y="3836911"/>
            <a:ext cx="2619671" cy="9068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grpSp>
        <p:nvGrpSpPr>
          <p:cNvPr id="1087" name="Group 28"/>
          <p:cNvGrpSpPr/>
          <p:nvPr/>
        </p:nvGrpSpPr>
        <p:grpSpPr>
          <a:xfrm>
            <a:off x="4223939" y="2471057"/>
            <a:ext cx="3744119" cy="3048798"/>
            <a:chOff x="0" y="0"/>
            <a:chExt cx="3744118" cy="3048796"/>
          </a:xfrm>
        </p:grpSpPr>
        <p:sp>
          <p:nvSpPr>
            <p:cNvPr id="1085" name="Straight Connector 29"/>
            <p:cNvSpPr/>
            <p:nvPr/>
          </p:nvSpPr>
          <p:spPr>
            <a:xfrm flipH="1">
              <a:off x="-1" y="-1"/>
              <a:ext cx="1" cy="3048797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6" name="Straight Connector 30"/>
            <p:cNvSpPr/>
            <p:nvPr/>
          </p:nvSpPr>
          <p:spPr>
            <a:xfrm flipH="1">
              <a:off x="3744118" y="-1"/>
              <a:ext cx="1" cy="3048797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T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0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96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097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098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  <a:lvl2pPr indent="457200">
              <a:defRPr sz="1000" cap="all" spc="1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102" name="Group 33"/>
          <p:cNvGrpSpPr/>
          <p:nvPr/>
        </p:nvGrpSpPr>
        <p:grpSpPr>
          <a:xfrm>
            <a:off x="880844" y="2491365"/>
            <a:ext cx="3424047" cy="3306381"/>
            <a:chOff x="0" y="0"/>
            <a:chExt cx="3424046" cy="3306379"/>
          </a:xfrm>
        </p:grpSpPr>
        <p:sp>
          <p:nvSpPr>
            <p:cNvPr id="1100" name="Rectangle 4"/>
            <p:cNvSpPr/>
            <p:nvPr/>
          </p:nvSpPr>
          <p:spPr>
            <a:xfrm>
              <a:off x="0" y="0"/>
              <a:ext cx="3238151" cy="3306380"/>
            </a:xfrm>
            <a:prstGeom prst="rect">
              <a:avLst/>
            </a:prstGeom>
            <a:solidFill>
              <a:schemeClr val="accent2">
                <a:hueOff val="-12720000"/>
                <a:satOff val="-88235"/>
                <a:lumOff val="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110000"/>
                </a:lnSpc>
                <a:defRPr sz="1000" cap="all" spc="100">
                  <a:solidFill>
                    <a:schemeClr val="accen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pPr>
              <a:endParaRPr/>
            </a:p>
          </p:txBody>
        </p:sp>
        <p:sp>
          <p:nvSpPr>
            <p:cNvPr id="1101" name="Triangle 15"/>
            <p:cNvSpPr/>
            <p:nvPr/>
          </p:nvSpPr>
          <p:spPr>
            <a:xfrm rot="5400000">
              <a:off x="3083036" y="1511316"/>
              <a:ext cx="398272" cy="283748"/>
            </a:xfrm>
            <a:prstGeom prst="triangle">
              <a:avLst/>
            </a:prstGeom>
            <a:solidFill>
              <a:schemeClr val="accent2">
                <a:hueOff val="-12720000"/>
                <a:satOff val="-88235"/>
                <a:lumOff val="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0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284512" y="3389917"/>
            <a:ext cx="2430814" cy="16658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category</a:t>
            </a:r>
          </a:p>
        </p:txBody>
      </p:sp>
      <p:sp>
        <p:nvSpPr>
          <p:cNvPr id="1104" name="Text Placeholder 50"/>
          <p:cNvSpPr>
            <a:spLocks noGrp="1"/>
          </p:cNvSpPr>
          <p:nvPr>
            <p:ph type="body" sz="quarter" idx="22"/>
          </p:nvPr>
        </p:nvSpPr>
        <p:spPr>
          <a:xfrm>
            <a:off x="1284513" y="3899441"/>
            <a:ext cx="2430814" cy="94994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defRPr sz="1600" spc="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1105" name="Text Placeholder 32"/>
          <p:cNvSpPr>
            <a:spLocks noGrp="1"/>
          </p:cNvSpPr>
          <p:nvPr>
            <p:ph type="body" sz="quarter" idx="23"/>
          </p:nvPr>
        </p:nvSpPr>
        <p:spPr>
          <a:xfrm>
            <a:off x="5105393" y="3153950"/>
            <a:ext cx="1981213" cy="1981213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/>
          <a:p>
            <a:pPr algn="ctr">
              <a:defRPr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grpSp>
        <p:nvGrpSpPr>
          <p:cNvPr id="1108" name="Group 39"/>
          <p:cNvGrpSpPr/>
          <p:nvPr/>
        </p:nvGrpSpPr>
        <p:grpSpPr>
          <a:xfrm>
            <a:off x="7887109" y="2491365"/>
            <a:ext cx="3424048" cy="3306381"/>
            <a:chOff x="0" y="0"/>
            <a:chExt cx="3424046" cy="3306379"/>
          </a:xfrm>
        </p:grpSpPr>
        <p:sp>
          <p:nvSpPr>
            <p:cNvPr id="1106" name="Rectangle 35"/>
            <p:cNvSpPr/>
            <p:nvPr/>
          </p:nvSpPr>
          <p:spPr>
            <a:xfrm flipH="1">
              <a:off x="185895" y="0"/>
              <a:ext cx="3238152" cy="3306380"/>
            </a:xfrm>
            <a:prstGeom prst="rect">
              <a:avLst/>
            </a:prstGeom>
            <a:solidFill>
              <a:schemeClr val="accent2">
                <a:hueOff val="-12720000"/>
                <a:satOff val="-88235"/>
                <a:lumOff val="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110000"/>
                </a:lnSpc>
                <a:defRPr sz="1000" cap="all" spc="100">
                  <a:solidFill>
                    <a:schemeClr val="accent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pPr>
              <a:endParaRPr/>
            </a:p>
          </p:txBody>
        </p:sp>
        <p:sp>
          <p:nvSpPr>
            <p:cNvPr id="1107" name="Triangle 36"/>
            <p:cNvSpPr/>
            <p:nvPr/>
          </p:nvSpPr>
          <p:spPr>
            <a:xfrm rot="16200000" flipH="1">
              <a:off x="-57262" y="1511316"/>
              <a:ext cx="398271" cy="283748"/>
            </a:xfrm>
            <a:prstGeom prst="triangle">
              <a:avLst/>
            </a:prstGeom>
            <a:solidFill>
              <a:schemeClr val="accent2">
                <a:hueOff val="-12720000"/>
                <a:satOff val="-88235"/>
                <a:lumOff val="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09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476674" y="3389917"/>
            <a:ext cx="2430813" cy="16658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category</a:t>
            </a:r>
          </a:p>
        </p:txBody>
      </p:sp>
      <p:sp>
        <p:nvSpPr>
          <p:cNvPr id="1110" name="Text Placeholder 50"/>
          <p:cNvSpPr>
            <a:spLocks noGrp="1"/>
          </p:cNvSpPr>
          <p:nvPr>
            <p:ph type="body" sz="quarter" idx="25"/>
          </p:nvPr>
        </p:nvSpPr>
        <p:spPr>
          <a:xfrm>
            <a:off x="8476674" y="3899441"/>
            <a:ext cx="2430813" cy="94994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defRPr sz="1600" spc="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T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19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121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  <a:lvl2pPr indent="457200">
              <a:defRPr sz="1000" cap="all" spc="1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3458369"/>
            <a:ext cx="2380572" cy="19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cap="all" spc="0">
                <a:solidFill>
                  <a:schemeClr val="accent1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1124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478438" y="3458369"/>
            <a:ext cx="2380572" cy="19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cap="all" spc="0">
                <a:solidFill>
                  <a:schemeClr val="accent1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112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332989" y="3458369"/>
            <a:ext cx="2380572" cy="19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cap="all" spc="0">
                <a:solidFill>
                  <a:schemeClr val="accent1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1126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9187540" y="3458369"/>
            <a:ext cx="2380572" cy="19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cap="all" spc="0">
                <a:solidFill>
                  <a:schemeClr val="accent1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1127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623887" y="3786499"/>
            <a:ext cx="2381251" cy="17907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128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3477759" y="3786499"/>
            <a:ext cx="2381251" cy="17907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129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332989" y="3786499"/>
            <a:ext cx="2381251" cy="17907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130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9187540" y="3786499"/>
            <a:ext cx="2381251" cy="17907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131" name="Straight Connector 13"/>
          <p:cNvSpPr/>
          <p:nvPr/>
        </p:nvSpPr>
        <p:spPr>
          <a:xfrm>
            <a:off x="623887" y="2860612"/>
            <a:ext cx="10944226" cy="33366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2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736735" y="2605257"/>
            <a:ext cx="544878" cy="544076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pc="-100">
                <a:noFill/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 </a:t>
            </a:r>
          </a:p>
        </p:txBody>
      </p:sp>
      <p:sp>
        <p:nvSpPr>
          <p:cNvPr id="1133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591286" y="2605257"/>
            <a:ext cx="544878" cy="544076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pc="-100">
                <a:noFill/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 </a:t>
            </a:r>
          </a:p>
        </p:txBody>
      </p:sp>
      <p:sp>
        <p:nvSpPr>
          <p:cNvPr id="1134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6445837" y="2605257"/>
            <a:ext cx="544878" cy="544076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pc="-100">
                <a:noFill/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 </a:t>
            </a:r>
          </a:p>
        </p:txBody>
      </p:sp>
      <p:sp>
        <p:nvSpPr>
          <p:cNvPr id="1135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9300388" y="2605257"/>
            <a:ext cx="544878" cy="544076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pc="-100">
                <a:noFill/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a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44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145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14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68289" y="2712647"/>
            <a:ext cx="2496649" cy="11946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6000" cap="all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spcBef>
                <a:spcPts val="0"/>
              </a:spcBef>
              <a:defRPr sz="6000" cap="all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707142" indent="-617142" algn="ctr">
              <a:spcBef>
                <a:spcPts val="0"/>
              </a:spcBef>
              <a:defRPr sz="6000" cap="all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152000" indent="-810000" algn="ctr">
              <a:spcBef>
                <a:spcPts val="0"/>
              </a:spcBef>
              <a:defRPr sz="6000" cap="all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1403999" indent="-809999" algn="ctr">
              <a:spcBef>
                <a:spcPts val="0"/>
              </a:spcBef>
              <a:defRPr sz="6000" cap="all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XX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47" name="Text Placeholder 46"/>
          <p:cNvSpPr>
            <a:spLocks noGrp="1"/>
          </p:cNvSpPr>
          <p:nvPr>
            <p:ph type="body" sz="quarter" idx="21" hasCustomPrompt="1"/>
          </p:nvPr>
        </p:nvSpPr>
        <p:spPr>
          <a:xfrm>
            <a:off x="4847676" y="2712647"/>
            <a:ext cx="2496649" cy="119465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6000" cap="all" spc="-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</a:t>
            </a:r>
          </a:p>
        </p:txBody>
      </p:sp>
      <p:sp>
        <p:nvSpPr>
          <p:cNvPr id="1148" name="Text Placeholder 46"/>
          <p:cNvSpPr>
            <a:spLocks noGrp="1"/>
          </p:cNvSpPr>
          <p:nvPr>
            <p:ph type="body" sz="quarter" idx="22" hasCustomPrompt="1"/>
          </p:nvPr>
        </p:nvSpPr>
        <p:spPr>
          <a:xfrm>
            <a:off x="1327063" y="2712647"/>
            <a:ext cx="2496649" cy="119465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6000" cap="all" spc="-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</a:t>
            </a:r>
          </a:p>
        </p:txBody>
      </p:sp>
      <p:sp>
        <p:nvSpPr>
          <p:cNvPr id="1149" name="Text Placeholder 50"/>
          <p:cNvSpPr>
            <a:spLocks noGrp="1"/>
          </p:cNvSpPr>
          <p:nvPr>
            <p:ph type="body" sz="quarter" idx="23"/>
          </p:nvPr>
        </p:nvSpPr>
        <p:spPr>
          <a:xfrm>
            <a:off x="8366538" y="4015959"/>
            <a:ext cx="2498401" cy="9068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150" name="Text Placeholder 50"/>
          <p:cNvSpPr>
            <a:spLocks noGrp="1"/>
          </p:cNvSpPr>
          <p:nvPr>
            <p:ph type="body" sz="quarter" idx="24"/>
          </p:nvPr>
        </p:nvSpPr>
        <p:spPr>
          <a:xfrm>
            <a:off x="1327065" y="4015959"/>
            <a:ext cx="2498401" cy="9068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151" name="Text Placeholder 50"/>
          <p:cNvSpPr>
            <a:spLocks noGrp="1"/>
          </p:cNvSpPr>
          <p:nvPr>
            <p:ph type="body" sz="quarter" idx="25"/>
          </p:nvPr>
        </p:nvSpPr>
        <p:spPr>
          <a:xfrm>
            <a:off x="4846799" y="4015959"/>
            <a:ext cx="2498401" cy="9068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152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1153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a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62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163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164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6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90" y="1948720"/>
            <a:ext cx="3455987" cy="3867464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800" spc="0">
                <a:solidFill>
                  <a:srgbClr val="595959"/>
                </a:solidFill>
              </a:defRPr>
            </a:lvl1pPr>
            <a:lvl2pPr algn="ctr">
              <a:spcBef>
                <a:spcPts val="0"/>
              </a:spcBef>
              <a:defRPr sz="1800" spc="0">
                <a:solidFill>
                  <a:srgbClr val="595959"/>
                </a:solidFill>
              </a:defRPr>
            </a:lvl2pPr>
            <a:lvl3pPr marL="275142" indent="-185142" algn="ctr">
              <a:spcBef>
                <a:spcPts val="0"/>
              </a:spcBef>
              <a:defRPr sz="1800" spc="0">
                <a:solidFill>
                  <a:srgbClr val="595959"/>
                </a:solidFill>
              </a:defRPr>
            </a:lvl3pPr>
            <a:lvl4pPr marL="584999" indent="-242999" algn="ctr">
              <a:spcBef>
                <a:spcPts val="0"/>
              </a:spcBef>
              <a:defRPr sz="1800" spc="0">
                <a:solidFill>
                  <a:srgbClr val="595959"/>
                </a:solidFill>
              </a:defRPr>
            </a:lvl4pPr>
            <a:lvl5pPr marL="836999" indent="-242999" algn="ctr">
              <a:spcBef>
                <a:spcPts val="0"/>
              </a:spcBef>
              <a:defRPr sz="1800" spc="0">
                <a:solidFill>
                  <a:srgbClr val="595959"/>
                </a:solidFill>
              </a:defRPr>
            </a:lvl5pPr>
          </a:lstStyle>
          <a:p>
            <a:r>
              <a:t>Category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6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368007" y="1948719"/>
            <a:ext cx="3455987" cy="3867465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800" spc="0">
                <a:solidFill>
                  <a:srgbClr val="595959"/>
                </a:solidFill>
              </a:defRPr>
            </a:lvl1pPr>
          </a:lstStyle>
          <a:p>
            <a:r>
              <a:t>Category</a:t>
            </a:r>
          </a:p>
        </p:txBody>
      </p:sp>
      <p:sp>
        <p:nvSpPr>
          <p:cNvPr id="1167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8112125" y="1948719"/>
            <a:ext cx="3455986" cy="3867465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800" spc="0">
                <a:solidFill>
                  <a:srgbClr val="595959"/>
                </a:solidFill>
              </a:defRPr>
            </a:lvl1pPr>
          </a:lstStyle>
          <a:p>
            <a:r>
              <a:t>Category</a:t>
            </a:r>
          </a:p>
        </p:txBody>
      </p:sp>
      <p:sp>
        <p:nvSpPr>
          <p:cNvPr id="1168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a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77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178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17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297388" y="1948720"/>
            <a:ext cx="5270723" cy="3867464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  <a:lvl2pPr algn="ctr">
              <a:spcBef>
                <a:spcPts val="0"/>
              </a:spcBef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2pPr>
            <a:lvl3pPr marL="192857" indent="-102857" algn="ctr">
              <a:spcBef>
                <a:spcPts val="0"/>
              </a:spcBef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3pPr>
            <a:lvl4pPr marL="477000" indent="-134999" algn="ctr">
              <a:spcBef>
                <a:spcPts val="0"/>
              </a:spcBef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4pPr>
            <a:lvl5pPr marL="728999" indent="-134999" algn="ctr">
              <a:spcBef>
                <a:spcPts val="0"/>
              </a:spcBef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5pPr>
          </a:lstStyle>
          <a:p>
            <a:r>
              <a:t>Category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80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81" name="Text Placeholder 15"/>
          <p:cNvSpPr>
            <a:spLocks noGrp="1"/>
          </p:cNvSpPr>
          <p:nvPr>
            <p:ph type="body" sz="half" idx="21" hasCustomPrompt="1"/>
          </p:nvPr>
        </p:nvSpPr>
        <p:spPr>
          <a:xfrm>
            <a:off x="623890" y="1948719"/>
            <a:ext cx="5270724" cy="3867465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Category</a:t>
            </a:r>
          </a:p>
        </p:txBody>
      </p:sp>
      <p:sp>
        <p:nvSpPr>
          <p:cNvPr id="1182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a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91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192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193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16239" y="4759850"/>
            <a:ext cx="1748597" cy="335543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  <a:alpha val="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accent1"/>
                </a:solidFill>
              </a:defRPr>
            </a:lvl1pPr>
            <a:lvl2pPr algn="ctr">
              <a:defRPr sz="1200">
                <a:solidFill>
                  <a:schemeClr val="accent1"/>
                </a:solidFill>
              </a:defRPr>
            </a:lvl2pPr>
            <a:lvl3pPr marL="213428" indent="-123428" algn="ctr">
              <a:defRPr sz="1200">
                <a:solidFill>
                  <a:schemeClr val="accent1"/>
                </a:solidFill>
              </a:defRPr>
            </a:lvl3pPr>
            <a:lvl4pPr marL="504000" indent="-161999" algn="ctr">
              <a:defRPr sz="1200">
                <a:solidFill>
                  <a:schemeClr val="accent1"/>
                </a:solidFill>
              </a:defRPr>
            </a:lvl4pPr>
            <a:lvl5pPr marL="755999" indent="-161999" algn="ctr">
              <a:defRPr sz="12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5" name="Text Placeholder 50"/>
          <p:cNvSpPr>
            <a:spLocks noGrp="1"/>
          </p:cNvSpPr>
          <p:nvPr>
            <p:ph type="body" sz="quarter" idx="21"/>
          </p:nvPr>
        </p:nvSpPr>
        <p:spPr>
          <a:xfrm>
            <a:off x="5221702" y="4759850"/>
            <a:ext cx="1748597" cy="335543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  <a:alpha val="0"/>
            </a:schemeClr>
          </a:solidFill>
        </p:spPr>
        <p:txBody>
          <a:bodyPr anchor="ctr">
            <a:normAutofit/>
          </a:bodyPr>
          <a:lstStyle/>
          <a:p>
            <a:pPr algn="ctr">
              <a:defRPr sz="1200" spc="-1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196" name="Text Placeholder 50"/>
          <p:cNvSpPr>
            <a:spLocks noGrp="1"/>
          </p:cNvSpPr>
          <p:nvPr>
            <p:ph type="body" sz="quarter" idx="22"/>
          </p:nvPr>
        </p:nvSpPr>
        <p:spPr>
          <a:xfrm>
            <a:off x="8827168" y="4759850"/>
            <a:ext cx="1748597" cy="335543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  <a:alpha val="0"/>
            </a:schemeClr>
          </a:solidFill>
        </p:spPr>
        <p:txBody>
          <a:bodyPr anchor="ctr">
            <a:normAutofit/>
          </a:bodyPr>
          <a:lstStyle/>
          <a:p>
            <a:pPr algn="ctr">
              <a:defRPr sz="1200" spc="-1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197" name="Text Placeholder 50"/>
          <p:cNvSpPr>
            <a:spLocks noGrp="1"/>
          </p:cNvSpPr>
          <p:nvPr>
            <p:ph type="body" sz="quarter" idx="23"/>
          </p:nvPr>
        </p:nvSpPr>
        <p:spPr>
          <a:xfrm>
            <a:off x="8101518" y="3517281"/>
            <a:ext cx="3199895" cy="9432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198" name="Text Placeholder 50"/>
          <p:cNvSpPr>
            <a:spLocks noGrp="1"/>
          </p:cNvSpPr>
          <p:nvPr>
            <p:ph type="body" sz="quarter" idx="24"/>
          </p:nvPr>
        </p:nvSpPr>
        <p:spPr>
          <a:xfrm>
            <a:off x="890590" y="3517281"/>
            <a:ext cx="3199895" cy="9432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199" name="Text Placeholder 50"/>
          <p:cNvSpPr>
            <a:spLocks noGrp="1"/>
          </p:cNvSpPr>
          <p:nvPr>
            <p:ph type="body" sz="quarter" idx="25"/>
          </p:nvPr>
        </p:nvSpPr>
        <p:spPr>
          <a:xfrm>
            <a:off x="4496053" y="3517281"/>
            <a:ext cx="3199895" cy="9432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pc="-100"/>
            </a:pPr>
            <a:endParaRPr/>
          </a:p>
        </p:txBody>
      </p:sp>
      <p:sp>
        <p:nvSpPr>
          <p:cNvPr id="1200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ac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09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210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211" name="Media Placeholder 4"/>
          <p:cNvSpPr>
            <a:spLocks noGrp="1"/>
          </p:cNvSpPr>
          <p:nvPr>
            <p:ph type="media" sz="quarter" idx="21"/>
          </p:nvPr>
        </p:nvSpPr>
        <p:spPr>
          <a:xfrm>
            <a:off x="1022898" y="2276371"/>
            <a:ext cx="460458" cy="37934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12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22898" y="2861754"/>
            <a:ext cx="4522491" cy="3089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600"/>
              </a:spcBef>
              <a:defRPr spc="0">
                <a:latin typeface="Poppins"/>
                <a:ea typeface="Poppins"/>
                <a:cs typeface="Poppins"/>
                <a:sym typeface="Poppins"/>
              </a:defRPr>
            </a:lvl1pPr>
            <a:lvl2pPr>
              <a:lnSpc>
                <a:spcPct val="130000"/>
              </a:lnSpc>
              <a:spcBef>
                <a:spcPts val="600"/>
              </a:spcBef>
              <a:defRPr spc="0">
                <a:latin typeface="Poppins"/>
                <a:ea typeface="Poppins"/>
                <a:cs typeface="Poppins"/>
                <a:sym typeface="Poppins"/>
              </a:defRPr>
            </a:lvl2pPr>
            <a:lvl3pPr>
              <a:lnSpc>
                <a:spcPct val="130000"/>
              </a:lnSpc>
              <a:spcBef>
                <a:spcPts val="600"/>
              </a:spcBef>
              <a:defRPr spc="0">
                <a:latin typeface="Poppins"/>
                <a:ea typeface="Poppins"/>
                <a:cs typeface="Poppins"/>
                <a:sym typeface="Poppins"/>
              </a:defRPr>
            </a:lvl3pPr>
            <a:lvl4pPr>
              <a:lnSpc>
                <a:spcPct val="130000"/>
              </a:lnSpc>
              <a:spcBef>
                <a:spcPts val="600"/>
              </a:spcBef>
              <a:defRPr spc="0">
                <a:latin typeface="Poppins"/>
                <a:ea typeface="Poppins"/>
                <a:cs typeface="Poppins"/>
                <a:sym typeface="Poppins"/>
              </a:defRPr>
            </a:lvl4pPr>
            <a:lvl5pPr>
              <a:lnSpc>
                <a:spcPct val="130000"/>
              </a:lnSpc>
              <a:spcBef>
                <a:spcPts val="600"/>
              </a:spcBef>
              <a:defRPr spc="0"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Interesting quote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14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1022899" y="5005073"/>
            <a:ext cx="656000" cy="656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1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862338" y="5036846"/>
            <a:ext cx="2411951" cy="56197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Name Lastname
Company</a:t>
            </a:r>
          </a:p>
        </p:txBody>
      </p:sp>
      <p:sp>
        <p:nvSpPr>
          <p:cNvPr id="1216" name="Straight Connector 15"/>
          <p:cNvSpPr/>
          <p:nvPr/>
        </p:nvSpPr>
        <p:spPr>
          <a:xfrm flipH="1">
            <a:off x="6095999" y="2184931"/>
            <a:ext cx="1" cy="3521863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7" name="Text Placeholder 50"/>
          <p:cNvSpPr>
            <a:spLocks noGrp="1"/>
          </p:cNvSpPr>
          <p:nvPr>
            <p:ph type="body" sz="quarter" idx="24" hasCustomPrompt="1"/>
          </p:nvPr>
        </p:nvSpPr>
        <p:spPr>
          <a:xfrm>
            <a:off x="6646458" y="2861754"/>
            <a:ext cx="4522491" cy="3089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600"/>
              </a:spcBef>
              <a:defRPr spc="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Interesting quote</a:t>
            </a:r>
          </a:p>
        </p:txBody>
      </p:sp>
      <p:sp>
        <p:nvSpPr>
          <p:cNvPr id="1218" name="Picture Placeholder 9"/>
          <p:cNvSpPr>
            <a:spLocks noGrp="1"/>
          </p:cNvSpPr>
          <p:nvPr>
            <p:ph type="pic" sz="quarter" idx="25"/>
          </p:nvPr>
        </p:nvSpPr>
        <p:spPr>
          <a:xfrm>
            <a:off x="6646458" y="5005073"/>
            <a:ext cx="656001" cy="656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1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7485898" y="5036846"/>
            <a:ext cx="2411951" cy="56197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400" spc="-100">
                <a:solidFill>
                  <a:schemeClr val="accent1"/>
                </a:solidFill>
              </a:defRPr>
            </a:lvl1pPr>
          </a:lstStyle>
          <a:p>
            <a:r>
              <a:t>Name Lastname
Company</a:t>
            </a:r>
          </a:p>
        </p:txBody>
      </p:sp>
      <p:sp>
        <p:nvSpPr>
          <p:cNvPr id="1220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1221" name="Media Placeholder 7"/>
          <p:cNvSpPr>
            <a:spLocks noGrp="1"/>
          </p:cNvSpPr>
          <p:nvPr>
            <p:ph type="media" sz="quarter" idx="28"/>
          </p:nvPr>
        </p:nvSpPr>
        <p:spPr>
          <a:xfrm>
            <a:off x="6646458" y="2276371"/>
            <a:ext cx="460457" cy="37934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jec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30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231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2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3887" y="2065557"/>
            <a:ext cx="7653837" cy="37087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235" name="Group 14"/>
          <p:cNvGrpSpPr/>
          <p:nvPr/>
        </p:nvGrpSpPr>
        <p:grpSpPr>
          <a:xfrm>
            <a:off x="8766178" y="3781876"/>
            <a:ext cx="2749845" cy="1892373"/>
            <a:chOff x="0" y="0"/>
            <a:chExt cx="2749843" cy="1892372"/>
          </a:xfrm>
        </p:grpSpPr>
        <p:sp>
          <p:nvSpPr>
            <p:cNvPr id="1233" name="Straight Connector 15"/>
            <p:cNvSpPr/>
            <p:nvPr/>
          </p:nvSpPr>
          <p:spPr>
            <a:xfrm flipH="1">
              <a:off x="1374921" y="-1"/>
              <a:ext cx="1" cy="189237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34" name="Straight Connector 16"/>
            <p:cNvSpPr/>
            <p:nvPr/>
          </p:nvSpPr>
          <p:spPr>
            <a:xfrm flipH="1" flipV="1">
              <a:off x="-1" y="946186"/>
              <a:ext cx="2749845" cy="1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236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3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8734734" y="2067263"/>
            <a:ext cx="1358909" cy="1357201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z="2000" spc="-100">
                <a:solidFill>
                  <a:schemeClr val="accent1"/>
                </a:solidFill>
              </a:defRPr>
            </a:lvl1pPr>
          </a:lstStyle>
          <a:p>
            <a:r>
              <a:t>XX
Metric</a:t>
            </a:r>
          </a:p>
        </p:txBody>
      </p:sp>
      <p:sp>
        <p:nvSpPr>
          <p:cNvPr id="123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0209203" y="2067263"/>
            <a:ext cx="1358909" cy="1357201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z="2000" spc="-100">
                <a:solidFill>
                  <a:schemeClr val="accent1"/>
                </a:solidFill>
              </a:defRPr>
            </a:lvl1pPr>
          </a:lstStyle>
          <a:p>
            <a:r>
              <a:t>XX
Metric</a:t>
            </a:r>
          </a:p>
        </p:txBody>
      </p:sp>
      <p:sp>
        <p:nvSpPr>
          <p:cNvPr id="1239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844404" y="3991124"/>
            <a:ext cx="1139569" cy="5302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822959">
              <a:spcBef>
                <a:spcPts val="100"/>
              </a:spcBef>
              <a:defRPr sz="1619" spc="-89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
Metric</a:t>
            </a:r>
          </a:p>
        </p:txBody>
      </p:sp>
      <p:sp>
        <p:nvSpPr>
          <p:cNvPr id="1240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0318874" y="3991124"/>
            <a:ext cx="1139569" cy="5302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822959">
              <a:spcBef>
                <a:spcPts val="100"/>
              </a:spcBef>
              <a:defRPr sz="1619" spc="-89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
Metric</a:t>
            </a:r>
          </a:p>
        </p:txBody>
      </p:sp>
      <p:sp>
        <p:nvSpPr>
          <p:cNvPr id="1241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844404" y="4934723"/>
            <a:ext cx="1139569" cy="5302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822959">
              <a:spcBef>
                <a:spcPts val="100"/>
              </a:spcBef>
              <a:defRPr sz="1619" spc="-89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
Metric</a:t>
            </a:r>
          </a:p>
        </p:txBody>
      </p:sp>
      <p:sp>
        <p:nvSpPr>
          <p:cNvPr id="1242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10318874" y="4934723"/>
            <a:ext cx="1139569" cy="5302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822959">
              <a:spcBef>
                <a:spcPts val="100"/>
              </a:spcBef>
              <a:defRPr sz="1619" spc="-89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
Metric</a:t>
            </a:r>
          </a:p>
        </p:txBody>
      </p:sp>
      <p:sp>
        <p:nvSpPr>
          <p:cNvPr id="1243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Picture 2"/>
          <p:cNvPicPr>
            <a:picLocks noChangeAspect="1"/>
          </p:cNvPicPr>
          <p:nvPr/>
        </p:nvPicPr>
        <p:blipFill>
          <a:blip r:embed="rId2">
            <a:alphaModFix amt="34000"/>
          </a:blip>
          <a:srcRect l="6971" t="7794" r="33752" b="15468"/>
          <a:stretch>
            <a:fillRect/>
          </a:stretch>
        </p:blipFill>
        <p:spPr>
          <a:xfrm>
            <a:off x="2774315" y="-2"/>
            <a:ext cx="9417685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53235" y="539464"/>
            <a:ext cx="1577976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571" indent="-92571" algn="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463500" indent="-121499" algn="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715499" indent="-121499" algn="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9974580" y="539464"/>
            <a:ext cx="1577976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84" name="Company name"/>
          <p:cNvSpPr txBox="1">
            <a:spLocks noGrp="1"/>
          </p:cNvSpPr>
          <p:nvPr>
            <p:ph type="title" hasCustomPrompt="1"/>
          </p:nvPr>
        </p:nvSpPr>
        <p:spPr>
          <a:xfrm>
            <a:off x="639444" y="3429000"/>
            <a:ext cx="8778242" cy="284199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11500" spc="-5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Company name</a:t>
            </a:r>
          </a:p>
        </p:txBody>
      </p:sp>
      <p:pic>
        <p:nvPicPr>
          <p:cNvPr id="85" name="Graphic 9" descr="Graphic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487169" y="4818736"/>
            <a:ext cx="1294355" cy="1294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Graphic 3" descr="Graphic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" y="540810"/>
            <a:ext cx="2699431" cy="411461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jec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2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52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253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2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3887" y="2065557"/>
            <a:ext cx="7653837" cy="37087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5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56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8644128" y="4013177"/>
            <a:ext cx="2923985" cy="1761086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z="4000" spc="-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
Metric</a:t>
            </a:r>
          </a:p>
        </p:txBody>
      </p:sp>
      <p:sp>
        <p:nvSpPr>
          <p:cNvPr id="1257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8644128" y="2065556"/>
            <a:ext cx="2923985" cy="176108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Bef>
                <a:spcPts val="200"/>
              </a:spcBef>
              <a:defRPr sz="40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
Metric</a:t>
            </a:r>
          </a:p>
        </p:txBody>
      </p:sp>
      <p:sp>
        <p:nvSpPr>
          <p:cNvPr id="1258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jectio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67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268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2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3887" y="1825625"/>
            <a:ext cx="5181601" cy="39798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0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71" name="Straight Connector 6"/>
          <p:cNvSpPr/>
          <p:nvPr/>
        </p:nvSpPr>
        <p:spPr>
          <a:xfrm flipH="1">
            <a:off x="6096000" y="1825624"/>
            <a:ext cx="1" cy="3942130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7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oad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2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81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282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2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2246035"/>
            <a:ext cx="2380571" cy="228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234000" indent="-144000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531000" indent="-188999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782999" indent="-188999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4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478438" y="2246035"/>
            <a:ext cx="2380572" cy="228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285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6332989" y="2246035"/>
            <a:ext cx="2380572" cy="228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28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187540" y="2246035"/>
            <a:ext cx="2380572" cy="228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287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88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23887" y="2850707"/>
            <a:ext cx="2381251" cy="17907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289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3477759" y="2850707"/>
            <a:ext cx="2381251" cy="17907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290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332989" y="2850707"/>
            <a:ext cx="2381251" cy="17907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291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87540" y="2850707"/>
            <a:ext cx="2381251" cy="17907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292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oad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3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01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302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3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2850707"/>
            <a:ext cx="1978637" cy="17302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 marL="254571" indent="-164571">
              <a:defRPr sz="1600"/>
            </a:lvl3pPr>
            <a:lvl4pPr marL="558000" indent="-215999">
              <a:defRPr sz="1600"/>
            </a:lvl4pPr>
            <a:lvl5pPr marL="809999" indent="-215999"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4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6" y="2246035"/>
            <a:ext cx="1978637" cy="228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05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2865284" y="2850707"/>
            <a:ext cx="1978637" cy="17302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 spc="-100"/>
            </a:pPr>
            <a:endParaRPr/>
          </a:p>
        </p:txBody>
      </p:sp>
      <p:sp>
        <p:nvSpPr>
          <p:cNvPr id="130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865284" y="2246035"/>
            <a:ext cx="1978637" cy="228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07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5106682" y="2850707"/>
            <a:ext cx="1978636" cy="17302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 spc="-100"/>
            </a:pPr>
            <a:endParaRPr/>
          </a:p>
        </p:txBody>
      </p:sp>
      <p:sp>
        <p:nvSpPr>
          <p:cNvPr id="130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106682" y="2246035"/>
            <a:ext cx="1978636" cy="228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09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7348080" y="2850707"/>
            <a:ext cx="1978636" cy="17302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 spc="-100"/>
            </a:pPr>
            <a:endParaRPr/>
          </a:p>
        </p:txBody>
      </p:sp>
      <p:sp>
        <p:nvSpPr>
          <p:cNvPr id="131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348080" y="2246035"/>
            <a:ext cx="1978636" cy="228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11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9589476" y="2850707"/>
            <a:ext cx="1978636" cy="17302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 spc="-100"/>
            </a:pPr>
            <a:endParaRPr/>
          </a:p>
        </p:txBody>
      </p:sp>
      <p:sp>
        <p:nvSpPr>
          <p:cNvPr id="1312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9589476" y="2246035"/>
            <a:ext cx="1978636" cy="228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13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314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oadma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23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324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325" name="Straight Connector 7"/>
          <p:cNvSpPr/>
          <p:nvPr/>
        </p:nvSpPr>
        <p:spPr>
          <a:xfrm>
            <a:off x="-1" y="3848768"/>
            <a:ext cx="11568113" cy="35268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40820" y="3489192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234000" indent="-144000" algn="ct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531000" indent="-188999" algn="ct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782999" indent="-188999" algn="ct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2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4153130"/>
            <a:ext cx="1634801" cy="56983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2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803556" y="4062976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29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486623" y="3024882"/>
            <a:ext cx="1634801" cy="5698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30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4666293" y="3489192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31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4349360" y="4153130"/>
            <a:ext cx="1634801" cy="56983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32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8387511" y="3489192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33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8070577" y="4153130"/>
            <a:ext cx="1634801" cy="56983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34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527355" y="4062976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35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6210422" y="3024882"/>
            <a:ext cx="1634801" cy="5698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36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0254505" y="4062976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37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9937570" y="3024882"/>
            <a:ext cx="1634801" cy="5698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38" name="Media Placeholder 2"/>
          <p:cNvSpPr>
            <a:spLocks noGrp="1"/>
          </p:cNvSpPr>
          <p:nvPr>
            <p:ph type="media" sz="quarter" idx="32"/>
          </p:nvPr>
        </p:nvSpPr>
        <p:spPr>
          <a:xfrm>
            <a:off x="1369286" y="3794402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39" name="Media Placeholder 2"/>
          <p:cNvSpPr>
            <a:spLocks noGrp="1"/>
          </p:cNvSpPr>
          <p:nvPr>
            <p:ph type="media" sz="quarter" idx="33"/>
          </p:nvPr>
        </p:nvSpPr>
        <p:spPr>
          <a:xfrm>
            <a:off x="3232023" y="3794402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40" name="Media Placeholder 2"/>
          <p:cNvSpPr>
            <a:spLocks noGrp="1"/>
          </p:cNvSpPr>
          <p:nvPr>
            <p:ph type="media" sz="quarter" idx="34"/>
          </p:nvPr>
        </p:nvSpPr>
        <p:spPr>
          <a:xfrm>
            <a:off x="5094759" y="3794402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41" name="Media Placeholder 2"/>
          <p:cNvSpPr>
            <a:spLocks noGrp="1"/>
          </p:cNvSpPr>
          <p:nvPr>
            <p:ph type="media" sz="quarter" idx="35"/>
          </p:nvPr>
        </p:nvSpPr>
        <p:spPr>
          <a:xfrm>
            <a:off x="6955821" y="3794402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42" name="Media Placeholder 2"/>
          <p:cNvSpPr>
            <a:spLocks noGrp="1"/>
          </p:cNvSpPr>
          <p:nvPr>
            <p:ph type="media" sz="quarter" idx="36"/>
          </p:nvPr>
        </p:nvSpPr>
        <p:spPr>
          <a:xfrm>
            <a:off x="8815977" y="3794402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43" name="Media Placeholder 2"/>
          <p:cNvSpPr>
            <a:spLocks noGrp="1"/>
          </p:cNvSpPr>
          <p:nvPr>
            <p:ph type="media" sz="quarter" idx="37"/>
          </p:nvPr>
        </p:nvSpPr>
        <p:spPr>
          <a:xfrm>
            <a:off x="10682971" y="3794402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44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34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oadma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54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355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356" name="Title Text"/>
          <p:cNvSpPr txBox="1">
            <a:spLocks noGrp="1"/>
          </p:cNvSpPr>
          <p:nvPr>
            <p:ph type="title"/>
          </p:nvPr>
        </p:nvSpPr>
        <p:spPr>
          <a:xfrm>
            <a:off x="623887" y="2985801"/>
            <a:ext cx="3731849" cy="88639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357" name="Straight Connector 24"/>
          <p:cNvSpPr/>
          <p:nvPr/>
        </p:nvSpPr>
        <p:spPr>
          <a:xfrm flipH="1">
            <a:off x="8141375" y="0"/>
            <a:ext cx="1" cy="6858001"/>
          </a:xfrm>
          <a:prstGeom prst="line">
            <a:avLst/>
          </a:prstGeom>
          <a:ln w="254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  <a:lvl2pPr indent="457200">
              <a:defRPr sz="1000" cap="all" spc="1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59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8403725" y="1346455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60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8403725" y="3959035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6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878284" y="2652746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6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6878284" y="5265325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63" name="Media Placeholder 2"/>
          <p:cNvSpPr>
            <a:spLocks noGrp="1"/>
          </p:cNvSpPr>
          <p:nvPr>
            <p:ph type="media" sz="quarter" idx="25"/>
          </p:nvPr>
        </p:nvSpPr>
        <p:spPr>
          <a:xfrm>
            <a:off x="8068918" y="1397565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64" name="Media Placeholder 2"/>
          <p:cNvSpPr>
            <a:spLocks noGrp="1"/>
          </p:cNvSpPr>
          <p:nvPr>
            <p:ph type="media" sz="quarter" idx="26"/>
          </p:nvPr>
        </p:nvSpPr>
        <p:spPr>
          <a:xfrm>
            <a:off x="8068918" y="2703856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65" name="Media Placeholder 2"/>
          <p:cNvSpPr>
            <a:spLocks noGrp="1"/>
          </p:cNvSpPr>
          <p:nvPr>
            <p:ph type="media" sz="quarter" idx="27"/>
          </p:nvPr>
        </p:nvSpPr>
        <p:spPr>
          <a:xfrm>
            <a:off x="8068918" y="4010145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66" name="Media Placeholder 2"/>
          <p:cNvSpPr>
            <a:spLocks noGrp="1"/>
          </p:cNvSpPr>
          <p:nvPr>
            <p:ph type="media" sz="quarter" idx="28"/>
          </p:nvPr>
        </p:nvSpPr>
        <p:spPr>
          <a:xfrm>
            <a:off x="8068918" y="5316435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67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379006" y="1184649"/>
            <a:ext cx="2500211" cy="5698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6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5379006" y="3797229"/>
            <a:ext cx="2500211" cy="5698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6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403725" y="2490939"/>
            <a:ext cx="2500211" cy="569837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7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8403725" y="5103517"/>
            <a:ext cx="2500211" cy="569837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oadma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3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79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380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381" name="Straight Connector 17"/>
          <p:cNvSpPr/>
          <p:nvPr/>
        </p:nvSpPr>
        <p:spPr>
          <a:xfrm flipH="1">
            <a:off x="8140917" y="0"/>
            <a:ext cx="1" cy="6167656"/>
          </a:xfrm>
          <a:prstGeom prst="line">
            <a:avLst/>
          </a:prstGeom>
          <a:ln w="254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2" name="Title Text"/>
          <p:cNvSpPr txBox="1">
            <a:spLocks noGrp="1"/>
          </p:cNvSpPr>
          <p:nvPr>
            <p:ph type="title"/>
          </p:nvPr>
        </p:nvSpPr>
        <p:spPr>
          <a:xfrm>
            <a:off x="623887" y="2985801"/>
            <a:ext cx="3731849" cy="88639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3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03725" y="1346455"/>
            <a:ext cx="1000933" cy="2280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234000" indent="-144000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531000" indent="-188999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782999" indent="-188999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84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8403725" y="3959035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85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6878284" y="2652746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8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878284" y="5265325"/>
            <a:ext cx="1000933" cy="22801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400" cap="all" spc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1387" name="Media Placeholder 2"/>
          <p:cNvSpPr>
            <a:spLocks noGrp="1"/>
          </p:cNvSpPr>
          <p:nvPr>
            <p:ph type="media" sz="quarter" idx="24"/>
          </p:nvPr>
        </p:nvSpPr>
        <p:spPr>
          <a:xfrm>
            <a:off x="8068918" y="1397565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88" name="Media Placeholder 2"/>
          <p:cNvSpPr>
            <a:spLocks noGrp="1"/>
          </p:cNvSpPr>
          <p:nvPr>
            <p:ph type="media" sz="quarter" idx="25"/>
          </p:nvPr>
        </p:nvSpPr>
        <p:spPr>
          <a:xfrm>
            <a:off x="8068918" y="2703856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89" name="Media Placeholder 2"/>
          <p:cNvSpPr>
            <a:spLocks noGrp="1"/>
          </p:cNvSpPr>
          <p:nvPr>
            <p:ph type="media" sz="quarter" idx="26"/>
          </p:nvPr>
        </p:nvSpPr>
        <p:spPr>
          <a:xfrm>
            <a:off x="8068918" y="4010145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90" name="Media Placeholder 2"/>
          <p:cNvSpPr>
            <a:spLocks noGrp="1"/>
          </p:cNvSpPr>
          <p:nvPr>
            <p:ph type="media" sz="quarter" idx="27"/>
          </p:nvPr>
        </p:nvSpPr>
        <p:spPr>
          <a:xfrm>
            <a:off x="8068918" y="5316435"/>
            <a:ext cx="144001" cy="144001"/>
          </a:xfrm>
          <a:prstGeom prst="rect">
            <a:avLst/>
          </a:prstGeom>
          <a:ln w="25400">
            <a:solidFill>
              <a:schemeClr val="accent1"/>
            </a:solidFill>
            <a:miter lim="800000"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91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5379006" y="1184649"/>
            <a:ext cx="2500211" cy="5698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92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379006" y="3797229"/>
            <a:ext cx="2500211" cy="5698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93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8403725" y="2490939"/>
            <a:ext cx="2500211" cy="569837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94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403725" y="5103517"/>
            <a:ext cx="2500211" cy="569837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621791">
              <a:spcBef>
                <a:spcPts val="1600"/>
              </a:spcBef>
              <a:defRPr sz="1088" spc="-68"/>
            </a:lvl1pPr>
          </a:lstStyle>
          <a:p>
            <a:r>
              <a:t>Milestone
Description</a:t>
            </a:r>
          </a:p>
        </p:txBody>
      </p:sp>
      <p:sp>
        <p:nvSpPr>
          <p:cNvPr id="1395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 As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Freeform 8"/>
          <p:cNvSpPr/>
          <p:nvPr/>
        </p:nvSpPr>
        <p:spPr>
          <a:xfrm>
            <a:off x="-1" y="-1"/>
            <a:ext cx="4079874" cy="6858001"/>
          </a:xfrm>
          <a:prstGeom prst="rect">
            <a:avLst/>
          </a:prstGeom>
          <a:solidFill>
            <a:srgbClr val="F5F9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14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6171" y="3343485"/>
            <a:ext cx="2515585" cy="17877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4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908671" y="2212523"/>
            <a:ext cx="4454529" cy="21172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30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</a:t>
            </a:r>
          </a:p>
        </p:txBody>
      </p:sp>
      <p:sp>
        <p:nvSpPr>
          <p:cNvPr id="1405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5908671" y="1997749"/>
            <a:ext cx="4454529" cy="17915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 sz="1100" cap="all" spc="2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1406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5908671" y="4365392"/>
            <a:ext cx="4454529" cy="17915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 sz="1100" cap="all" spc="2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1407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1408" name="Title Text"/>
          <p:cNvSpPr txBox="1">
            <a:spLocks noGrp="1"/>
          </p:cNvSpPr>
          <p:nvPr>
            <p:ph type="title"/>
          </p:nvPr>
        </p:nvSpPr>
        <p:spPr>
          <a:xfrm>
            <a:off x="623887" y="874724"/>
            <a:ext cx="3037870" cy="14034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 As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4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18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419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4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987005" y="2197492"/>
            <a:ext cx="4217990" cy="3742923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Chart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21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22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008422" y="3678078"/>
            <a:ext cx="2175155" cy="7817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spc="-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</a:t>
            </a:r>
          </a:p>
        </p:txBody>
      </p:sp>
      <p:sp>
        <p:nvSpPr>
          <p:cNvPr id="142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734515" y="3750847"/>
            <a:ext cx="2454768" cy="52116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spc="-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</a:t>
            </a:r>
          </a:p>
        </p:txBody>
      </p:sp>
      <p:sp>
        <p:nvSpPr>
          <p:cNvPr id="142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931516" y="3750847"/>
            <a:ext cx="2454767" cy="52116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spc="-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</a:t>
            </a:r>
          </a:p>
        </p:txBody>
      </p:sp>
      <p:sp>
        <p:nvSpPr>
          <p:cNvPr id="1425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534193" y="1951220"/>
            <a:ext cx="2454767" cy="52116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spc="-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</a:t>
            </a:r>
          </a:p>
        </p:txBody>
      </p:sp>
      <p:sp>
        <p:nvSpPr>
          <p:cNvPr id="1426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734723" y="4389558"/>
            <a:ext cx="2454012" cy="122213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42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8932168" y="4389558"/>
            <a:ext cx="2454011" cy="122213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428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2534297" y="2589219"/>
            <a:ext cx="2454012" cy="122213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429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 As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4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38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439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440" name="Rectangle 7"/>
          <p:cNvSpPr/>
          <p:nvPr/>
        </p:nvSpPr>
        <p:spPr>
          <a:xfrm>
            <a:off x="623886" y="1689143"/>
            <a:ext cx="10944230" cy="4483103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spcBef>
                <a:spcPts val="200"/>
              </a:spcBef>
              <a:defRPr>
                <a:solidFill>
                  <a:srgbClr val="595959"/>
                </a:solidFill>
              </a:defRPr>
            </a:pPr>
            <a:endParaRPr/>
          </a:p>
        </p:txBody>
      </p:sp>
      <p:sp>
        <p:nvSpPr>
          <p:cNvPr id="14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719885" y="2381686"/>
            <a:ext cx="4217990" cy="308139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Chart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42" name="Straight Connector 13"/>
          <p:cNvSpPr/>
          <p:nvPr/>
        </p:nvSpPr>
        <p:spPr>
          <a:xfrm flipH="1">
            <a:off x="6095999" y="2360228"/>
            <a:ext cx="1" cy="3124308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3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203779" y="3167014"/>
            <a:ext cx="4311251" cy="151073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444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741301" y="3564078"/>
            <a:ext cx="2175155" cy="71660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400" spc="-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</a:t>
            </a:r>
          </a:p>
        </p:txBody>
      </p:sp>
      <p:sp>
        <p:nvSpPr>
          <p:cNvPr id="1445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1446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raphic 14" descr="Graphic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91392" y="6099507"/>
            <a:ext cx="209219" cy="209218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9444" y="539464"/>
            <a:ext cx="1577976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900" cap="all" spc="100">
                <a:solidFill>
                  <a:srgbClr val="000000">
                    <a:alpha val="5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>
              <a:defRPr sz="900" cap="all" spc="100">
                <a:solidFill>
                  <a:srgbClr val="000000">
                    <a:alpha val="5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571" indent="-92571">
              <a:defRPr sz="900" cap="all" spc="100">
                <a:solidFill>
                  <a:srgbClr val="000000">
                    <a:alpha val="5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463500" indent="-121499">
              <a:defRPr sz="900" cap="all" spc="100">
                <a:solidFill>
                  <a:srgbClr val="000000">
                    <a:alpha val="5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715499" indent="-121499">
              <a:defRPr sz="900" cap="all" spc="100">
                <a:solidFill>
                  <a:srgbClr val="000000">
                    <a:alpha val="5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6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9990773" y="539464"/>
            <a:ext cx="1577976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900" cap="all" spc="100">
                <a:solidFill>
                  <a:srgbClr val="000000">
                    <a:alpha val="50000"/>
                  </a:srgb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sp>
        <p:nvSpPr>
          <p:cNvPr id="97" name="Company name"/>
          <p:cNvSpPr txBox="1">
            <a:spLocks noGrp="1"/>
          </p:cNvSpPr>
          <p:nvPr>
            <p:ph type="title" hasCustomPrompt="1"/>
          </p:nvPr>
        </p:nvSpPr>
        <p:spPr>
          <a:xfrm>
            <a:off x="1706879" y="2526407"/>
            <a:ext cx="8778242" cy="11695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Company name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 As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4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55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456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457" name="Rectangle 7"/>
          <p:cNvSpPr/>
          <p:nvPr/>
        </p:nvSpPr>
        <p:spPr>
          <a:xfrm>
            <a:off x="623886" y="1689143"/>
            <a:ext cx="10944230" cy="4483103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spcBef>
                <a:spcPts val="200"/>
              </a:spcBef>
              <a:defRPr>
                <a:solidFill>
                  <a:srgbClr val="595959"/>
                </a:solidFill>
              </a:defRPr>
            </a:pPr>
            <a:endParaRPr/>
          </a:p>
        </p:txBody>
      </p:sp>
      <p:sp>
        <p:nvSpPr>
          <p:cNvPr id="14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719885" y="2381585"/>
            <a:ext cx="4217990" cy="308139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Chart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59" name="Straight Connector 13"/>
          <p:cNvSpPr/>
          <p:nvPr/>
        </p:nvSpPr>
        <p:spPr>
          <a:xfrm flipH="1">
            <a:off x="6095999" y="2338667"/>
            <a:ext cx="1" cy="3124308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0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6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90419" y="2929371"/>
            <a:ext cx="2056751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spc="-100"/>
            </a:lvl1pPr>
          </a:lstStyle>
          <a:p>
            <a:r>
              <a:t>XX</a:t>
            </a:r>
          </a:p>
        </p:txBody>
      </p:sp>
      <p:sp>
        <p:nvSpPr>
          <p:cNvPr id="1462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741301" y="3563951"/>
            <a:ext cx="2175155" cy="71660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400" spc="-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</a:t>
            </a:r>
          </a:p>
        </p:txBody>
      </p:sp>
      <p:sp>
        <p:nvSpPr>
          <p:cNvPr id="1463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1390419" y="2691100"/>
            <a:ext cx="2056751" cy="1791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cap="all" spc="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Category</a:t>
            </a:r>
          </a:p>
        </p:txBody>
      </p:sp>
      <p:sp>
        <p:nvSpPr>
          <p:cNvPr id="1464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390419" y="3905577"/>
            <a:ext cx="2056751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spc="-100"/>
            </a:lvl1pPr>
          </a:lstStyle>
          <a:p>
            <a:r>
              <a:t>XX</a:t>
            </a:r>
          </a:p>
        </p:txBody>
      </p:sp>
      <p:sp>
        <p:nvSpPr>
          <p:cNvPr id="1465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390419" y="3667305"/>
            <a:ext cx="2056751" cy="1791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cap="all" spc="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Category</a:t>
            </a:r>
          </a:p>
        </p:txBody>
      </p:sp>
      <p:sp>
        <p:nvSpPr>
          <p:cNvPr id="1466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1390419" y="4868581"/>
            <a:ext cx="2056751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spc="-100"/>
            </a:lvl1pPr>
          </a:lstStyle>
          <a:p>
            <a:r>
              <a:t>XX</a:t>
            </a:r>
          </a:p>
        </p:txBody>
      </p:sp>
      <p:sp>
        <p:nvSpPr>
          <p:cNvPr id="146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1390419" y="4630308"/>
            <a:ext cx="2056751" cy="1791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cap="all" spc="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Category</a:t>
            </a:r>
          </a:p>
        </p:txBody>
      </p:sp>
      <p:sp>
        <p:nvSpPr>
          <p:cNvPr id="1468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4043391" y="2929371"/>
            <a:ext cx="1402226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spc="-100"/>
            </a:lvl1pPr>
          </a:lstStyle>
          <a:p>
            <a:r>
              <a:t>XX</a:t>
            </a:r>
          </a:p>
        </p:txBody>
      </p:sp>
      <p:sp>
        <p:nvSpPr>
          <p:cNvPr id="1469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4043391" y="2691100"/>
            <a:ext cx="1402226" cy="1791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cap="all" spc="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Category</a:t>
            </a:r>
          </a:p>
        </p:txBody>
      </p:sp>
      <p:sp>
        <p:nvSpPr>
          <p:cNvPr id="1470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043391" y="3905577"/>
            <a:ext cx="1402226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spc="-100"/>
            </a:lvl1pPr>
          </a:lstStyle>
          <a:p>
            <a:r>
              <a:t>XX</a:t>
            </a:r>
          </a:p>
        </p:txBody>
      </p:sp>
      <p:sp>
        <p:nvSpPr>
          <p:cNvPr id="1471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4043391" y="3667305"/>
            <a:ext cx="1402226" cy="1791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cap="all" spc="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Category</a:t>
            </a:r>
          </a:p>
        </p:txBody>
      </p:sp>
      <p:sp>
        <p:nvSpPr>
          <p:cNvPr id="1472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4043391" y="4868581"/>
            <a:ext cx="1402226" cy="2462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spc="-100"/>
            </a:lvl1pPr>
          </a:lstStyle>
          <a:p>
            <a:r>
              <a:t>XX</a:t>
            </a:r>
          </a:p>
        </p:txBody>
      </p:sp>
      <p:sp>
        <p:nvSpPr>
          <p:cNvPr id="1473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4043391" y="4630308"/>
            <a:ext cx="1402226" cy="1791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 cap="all" spc="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Category</a:t>
            </a:r>
          </a:p>
        </p:txBody>
      </p:sp>
      <p:sp>
        <p:nvSpPr>
          <p:cNvPr id="1474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 As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4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83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484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4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0" y="1691062"/>
            <a:ext cx="12192000" cy="1596623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defRPr sz="2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378000" indent="-288000" algn="ctr">
              <a:defRPr sz="2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719999" indent="-377999" algn="ctr">
              <a:defRPr sz="2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971999" indent="-377999" algn="ctr">
              <a:defRPr sz="2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6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623887" y="3139767"/>
            <a:ext cx="3455988" cy="2709817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396000" tIns="396000" rIns="396000" bIns="396000"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487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4368007" y="3139767"/>
            <a:ext cx="3455987" cy="2709817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396000" tIns="396000" rIns="396000" bIns="396000"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488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8112124" y="3139767"/>
            <a:ext cx="3455989" cy="2709817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396000" tIns="396000" rIns="396000" bIns="396000"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48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1490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s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Title Text"/>
          <p:cNvSpPr txBox="1">
            <a:spLocks noGrp="1"/>
          </p:cNvSpPr>
          <p:nvPr>
            <p:ph type="title"/>
          </p:nvPr>
        </p:nvSpPr>
        <p:spPr>
          <a:xfrm>
            <a:off x="623887" y="3034277"/>
            <a:ext cx="10944226" cy="7894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Title Text</a:t>
            </a:r>
          </a:p>
        </p:txBody>
      </p:sp>
      <p:sp>
        <p:nvSpPr>
          <p:cNvPr id="14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  <a:lvl2pPr indent="457200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Picture Placeholder 2"/>
          <p:cNvSpPr>
            <a:spLocks noGrp="1"/>
          </p:cNvSpPr>
          <p:nvPr>
            <p:ph type="pic" idx="21"/>
          </p:nvPr>
        </p:nvSpPr>
        <p:spPr>
          <a:xfrm>
            <a:off x="0" y="-2"/>
            <a:ext cx="12192000" cy="68580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07" name="Title Text"/>
          <p:cNvSpPr txBox="1">
            <a:spLocks noGrp="1"/>
          </p:cNvSpPr>
          <p:nvPr>
            <p:ph type="title"/>
          </p:nvPr>
        </p:nvSpPr>
        <p:spPr>
          <a:xfrm>
            <a:off x="0" y="1275427"/>
            <a:ext cx="5502443" cy="4307811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Title Text</a:t>
            </a:r>
          </a:p>
        </p:txBody>
      </p:sp>
      <p:sp>
        <p:nvSpPr>
          <p:cNvPr id="150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973" y="982662"/>
            <a:ext cx="1847851" cy="584201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  <a:lvl2pPr algn="ctr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2pPr>
            <a:lvl3pPr marL="192857" indent="-102857" algn="ctr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3pPr>
            <a:lvl4pPr marL="477000" indent="-134999" algn="ctr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4pPr>
            <a:lvl5pPr marL="728999" indent="-134999" algn="ctr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Title Text"/>
          <p:cNvSpPr txBox="1">
            <a:spLocks noGrp="1"/>
          </p:cNvSpPr>
          <p:nvPr>
            <p:ph type="title"/>
          </p:nvPr>
        </p:nvSpPr>
        <p:spPr>
          <a:xfrm>
            <a:off x="623887" y="2875002"/>
            <a:ext cx="4844586" cy="1107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6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Title Text</a:t>
            </a:r>
          </a:p>
        </p:txBody>
      </p:sp>
      <p:sp>
        <p:nvSpPr>
          <p:cNvPr id="1517" name="Picture Placeholder 9"/>
          <p:cNvSpPr>
            <a:spLocks noGrp="1"/>
          </p:cNvSpPr>
          <p:nvPr>
            <p:ph type="pic" idx="21"/>
          </p:nvPr>
        </p:nvSpPr>
        <p:spPr>
          <a:xfrm>
            <a:off x="6096000" y="-2"/>
            <a:ext cx="6096000" cy="68580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  <a:lvl2pPr indent="457200">
              <a:defRPr sz="1000" cap="all" spc="1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5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28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529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5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2269573"/>
            <a:ext cx="2593384" cy="3377937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323999" tIns="323999" rIns="323999" bIns="3239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1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3407500" y="2269573"/>
            <a:ext cx="2593385" cy="3377937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323999" tIns="323999" rIns="323999" bIns="323999"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532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6191115" y="2269573"/>
            <a:ext cx="2593385" cy="3377937"/>
          </a:xfrm>
          <a:prstGeom prst="rect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</p:spPr>
        <p:txBody>
          <a:bodyPr lIns="323999" tIns="323999" rIns="323999" bIns="323999">
            <a:normAutofit/>
          </a:bodyPr>
          <a:lstStyle/>
          <a:p>
            <a:pPr>
              <a:defRPr spc="-100"/>
            </a:pPr>
            <a:endParaRPr/>
          </a:p>
        </p:txBody>
      </p:sp>
      <p:sp>
        <p:nvSpPr>
          <p:cNvPr id="153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8974728" y="2269573"/>
            <a:ext cx="2593385" cy="3377937"/>
          </a:xfrm>
          <a:prstGeom prst="rect">
            <a:avLst/>
          </a:prstGeom>
          <a:solidFill>
            <a:schemeClr val="accent1"/>
          </a:solidFill>
        </p:spPr>
        <p:txBody>
          <a:bodyPr lIns="323999" tIns="323999" rIns="323999" bIns="323999">
            <a:normAutofit/>
          </a:bodyPr>
          <a:lstStyle/>
          <a:p>
            <a:pPr>
              <a:defRPr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1534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1535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Punchy CTA"/>
          <p:cNvSpPr txBox="1">
            <a:spLocks noGrp="1"/>
          </p:cNvSpPr>
          <p:nvPr>
            <p:ph type="title" hasCustomPrompt="1"/>
          </p:nvPr>
        </p:nvSpPr>
        <p:spPr>
          <a:xfrm>
            <a:off x="2574470" y="2946560"/>
            <a:ext cx="7043059" cy="9648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Punchy CTA</a:t>
            </a:r>
          </a:p>
        </p:txBody>
      </p:sp>
      <p:pic>
        <p:nvPicPr>
          <p:cNvPr id="1543" name="Graphic 2" descr="Graphic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285" y="540810"/>
            <a:ext cx="2699430" cy="411461"/>
          </a:xfrm>
          <a:prstGeom prst="rect">
            <a:avLst/>
          </a:prstGeom>
          <a:ln w="12700">
            <a:miter lim="400000"/>
          </a:ln>
        </p:spPr>
      </p:pic>
      <p:sp>
        <p:nvSpPr>
          <p:cNvPr id="15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90025" y="5863904"/>
            <a:ext cx="2411951" cy="195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2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  <a:lvl2pPr algn="ctr">
              <a:defRPr sz="12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2pPr>
            <a:lvl3pPr marL="213428" indent="-123428" algn="ctr">
              <a:defRPr sz="12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3pPr>
            <a:lvl4pPr marL="504000" indent="-161999" algn="ctr">
              <a:defRPr sz="12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4pPr>
            <a:lvl5pPr marL="755999" indent="-161999" algn="ctr">
              <a:defRPr sz="12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5pPr>
          </a:lstStyle>
          <a:p>
            <a:r>
              <a:t>Name Lastname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5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54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555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556" name="Punchy CTA"/>
          <p:cNvSpPr txBox="1">
            <a:spLocks noGrp="1"/>
          </p:cNvSpPr>
          <p:nvPr>
            <p:ph type="title" hasCustomPrompt="1"/>
          </p:nvPr>
        </p:nvSpPr>
        <p:spPr>
          <a:xfrm>
            <a:off x="2599266" y="2946560"/>
            <a:ext cx="6993468" cy="96488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Punchy CTA</a:t>
            </a:r>
          </a:p>
        </p:txBody>
      </p:sp>
      <p:pic>
        <p:nvPicPr>
          <p:cNvPr id="1557" name="Graphic 2" descr="Graphic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285" y="540810"/>
            <a:ext cx="2699427" cy="411461"/>
          </a:xfrm>
          <a:prstGeom prst="rect">
            <a:avLst/>
          </a:prstGeom>
          <a:ln w="12700">
            <a:miter lim="400000"/>
          </a:ln>
        </p:spPr>
      </p:pic>
      <p:sp>
        <p:nvSpPr>
          <p:cNvPr id="155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90025" y="5863904"/>
            <a:ext cx="2411951" cy="195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200"/>
            </a:lvl1pPr>
            <a:lvl2pPr algn="ctr">
              <a:defRPr sz="1200"/>
            </a:lvl2pPr>
            <a:lvl3pPr marL="213428" indent="-123428" algn="ctr">
              <a:defRPr sz="1200"/>
            </a:lvl3pPr>
            <a:lvl4pPr marL="504000" indent="-161999" algn="ctr">
              <a:defRPr sz="1200"/>
            </a:lvl4pPr>
            <a:lvl5pPr marL="755999" indent="-161999" algn="ctr">
              <a:defRPr sz="1200"/>
            </a:lvl5pPr>
          </a:lstStyle>
          <a:p>
            <a:r>
              <a:t>Name Lastname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Punchy CTA"/>
          <p:cNvSpPr txBox="1">
            <a:spLocks noGrp="1"/>
          </p:cNvSpPr>
          <p:nvPr>
            <p:ph type="title" hasCustomPrompt="1"/>
          </p:nvPr>
        </p:nvSpPr>
        <p:spPr>
          <a:xfrm>
            <a:off x="623887" y="2844225"/>
            <a:ext cx="6993468" cy="116955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Punchy CTA</a:t>
            </a:r>
          </a:p>
        </p:txBody>
      </p:sp>
      <p:sp>
        <p:nvSpPr>
          <p:cNvPr id="156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53235" y="539464"/>
            <a:ext cx="1577976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900" cap="all" spc="1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r">
              <a:defRPr sz="900" cap="all" spc="1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571" indent="-92571" algn="r">
              <a:defRPr sz="900" cap="all" spc="1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463500" indent="-121499" algn="r">
              <a:defRPr sz="900" cap="all" spc="1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715499" indent="-121499" algn="r">
              <a:defRPr sz="900" cap="all" spc="1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6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9974580" y="539464"/>
            <a:ext cx="1577976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900" cap="all" spc="1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pic>
        <p:nvPicPr>
          <p:cNvPr id="1568" name="Graphic 3" descr="Graphic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540810"/>
            <a:ext cx="2699431" cy="411461"/>
          </a:xfrm>
          <a:prstGeom prst="rect">
            <a:avLst/>
          </a:prstGeom>
          <a:ln w="12700">
            <a:miter lim="400000"/>
          </a:ln>
        </p:spPr>
      </p:pic>
      <p:sp>
        <p:nvSpPr>
          <p:cNvPr id="156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7" y="5862092"/>
            <a:ext cx="2411952" cy="19543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2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Name Lastname</a:t>
            </a:r>
          </a:p>
        </p:txBody>
      </p:sp>
      <p:sp>
        <p:nvSpPr>
          <p:cNvPr id="15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Punchy CTA"/>
          <p:cNvSpPr txBox="1">
            <a:spLocks noGrp="1"/>
          </p:cNvSpPr>
          <p:nvPr>
            <p:ph type="title" hasCustomPrompt="1"/>
          </p:nvPr>
        </p:nvSpPr>
        <p:spPr>
          <a:xfrm>
            <a:off x="623887" y="2844225"/>
            <a:ext cx="6993468" cy="116955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8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Punchy CTA</a:t>
            </a:r>
          </a:p>
        </p:txBody>
      </p:sp>
      <p:sp>
        <p:nvSpPr>
          <p:cNvPr id="15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353235" y="539464"/>
            <a:ext cx="1577976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900" cap="all" spc="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r">
              <a:defRPr sz="900" cap="all" spc="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571" indent="-92571" algn="r">
              <a:defRPr sz="900" cap="all" spc="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463500" indent="-121499" algn="r">
              <a:defRPr sz="900" cap="all" spc="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715499" indent="-121499" algn="r">
              <a:defRPr sz="900" cap="all" spc="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79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9974580" y="539464"/>
            <a:ext cx="1577976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900" cap="all" spc="100">
                <a:solidFill>
                  <a:srgbClr val="808080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pic>
        <p:nvPicPr>
          <p:cNvPr id="1580" name="Graphic 1" descr="Graphic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9" y="540810"/>
            <a:ext cx="2699426" cy="411461"/>
          </a:xfrm>
          <a:prstGeom prst="rect">
            <a:avLst/>
          </a:prstGeom>
          <a:ln w="12700">
            <a:miter lim="400000"/>
          </a:ln>
        </p:spPr>
      </p:pic>
      <p:sp>
        <p:nvSpPr>
          <p:cNvPr id="158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7" y="5862092"/>
            <a:ext cx="2411952" cy="19543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200" spc="-100"/>
            </a:lvl1pPr>
          </a:lstStyle>
          <a:p>
            <a:r>
              <a:t>Name Lastname</a:t>
            </a:r>
          </a:p>
        </p:txBody>
      </p:sp>
      <p:sp>
        <p:nvSpPr>
          <p:cNvPr id="15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ompany name"/>
          <p:cNvSpPr txBox="1">
            <a:spLocks noGrp="1"/>
          </p:cNvSpPr>
          <p:nvPr>
            <p:ph type="title" hasCustomPrompt="1"/>
          </p:nvPr>
        </p:nvSpPr>
        <p:spPr>
          <a:xfrm>
            <a:off x="1706879" y="2526407"/>
            <a:ext cx="8778242" cy="11695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Company name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06879" y="3816622"/>
            <a:ext cx="8778242" cy="22204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457200" algn="ctr">
              <a:defRPr sz="14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indent="914400" algn="ctr">
              <a:buSzTx/>
              <a:buNone/>
              <a:defRPr sz="14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indent="1371600" algn="ctr">
              <a:buSzTx/>
              <a:buNone/>
              <a:defRPr sz="14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indent="1828800" algn="ctr">
              <a:buSzTx/>
              <a:buNone/>
              <a:defRPr sz="14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Company oneliner goes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639444" y="539464"/>
            <a:ext cx="1577976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900" cap="all" spc="1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Title</a:t>
            </a:r>
          </a:p>
        </p:txBody>
      </p:sp>
      <p:sp>
        <p:nvSpPr>
          <p:cNvPr id="10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990773" y="539464"/>
            <a:ext cx="1577976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900" cap="all" spc="100">
                <a:solidFill>
                  <a:srgbClr val="9CC5F8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DATE</a:t>
            </a:r>
          </a:p>
        </p:txBody>
      </p:sp>
      <p:pic>
        <p:nvPicPr>
          <p:cNvPr id="109" name="Graphic 12" descr="Graphic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91392" y="6099507"/>
            <a:ext cx="209219" cy="209218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60825" y="6150797"/>
            <a:ext cx="4070350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82571" indent="-92571" algn="ct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463500" indent="-121499" algn="ct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715499" indent="-121499" algn="ctr">
              <a:defRPr sz="9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90" name="Straight Connector 11"/>
          <p:cNvSpPr/>
          <p:nvPr/>
        </p:nvSpPr>
        <p:spPr>
          <a:xfrm>
            <a:off x="6096000" y="2457245"/>
            <a:ext cx="0" cy="1943510"/>
          </a:xfrm>
          <a:prstGeom prst="line">
            <a:avLst/>
          </a:prstGeom>
          <a:ln w="12700">
            <a:solidFill>
              <a:srgbClr val="FBCEDD">
                <a:alpha val="3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1" name="Punchy CTA"/>
          <p:cNvSpPr txBox="1">
            <a:spLocks noGrp="1"/>
          </p:cNvSpPr>
          <p:nvPr>
            <p:ph type="title" hasCustomPrompt="1"/>
          </p:nvPr>
        </p:nvSpPr>
        <p:spPr>
          <a:xfrm>
            <a:off x="560616" y="3059668"/>
            <a:ext cx="4996544" cy="7386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defRPr sz="48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Punchy CTA</a:t>
            </a:r>
          </a:p>
        </p:txBody>
      </p:sp>
      <p:pic>
        <p:nvPicPr>
          <p:cNvPr id="1592" name="Graphic 3" descr="Graphic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285" y="540810"/>
            <a:ext cx="2699430" cy="411461"/>
          </a:xfrm>
          <a:prstGeom prst="rect">
            <a:avLst/>
          </a:prstGeom>
          <a:ln w="12700">
            <a:miter lim="400000"/>
          </a:ln>
        </p:spPr>
      </p:pic>
      <p:sp>
        <p:nvSpPr>
          <p:cNvPr id="159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634840" y="3207017"/>
            <a:ext cx="2411951" cy="19543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2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Name Lastname</a:t>
            </a:r>
          </a:p>
        </p:txBody>
      </p:sp>
      <p:sp>
        <p:nvSpPr>
          <p:cNvPr id="15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Straight Connector 11"/>
          <p:cNvSpPr/>
          <p:nvPr/>
        </p:nvSpPr>
        <p:spPr>
          <a:xfrm>
            <a:off x="6096000" y="2457245"/>
            <a:ext cx="0" cy="1943510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2" name="Punchy CTA"/>
          <p:cNvSpPr txBox="1">
            <a:spLocks noGrp="1"/>
          </p:cNvSpPr>
          <p:nvPr>
            <p:ph type="title" hasCustomPrompt="1"/>
          </p:nvPr>
        </p:nvSpPr>
        <p:spPr>
          <a:xfrm>
            <a:off x="560616" y="3059668"/>
            <a:ext cx="4996544" cy="7386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defRPr sz="48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Punchy CTA</a:t>
            </a:r>
          </a:p>
        </p:txBody>
      </p:sp>
      <p:sp>
        <p:nvSpPr>
          <p:cNvPr id="160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60825" y="6150797"/>
            <a:ext cx="4070350" cy="1465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 cap="all" spc="100"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defRPr sz="900" cap="all" spc="100">
                <a:latin typeface="Poppins"/>
                <a:ea typeface="Poppins"/>
                <a:cs typeface="Poppins"/>
                <a:sym typeface="Poppins"/>
              </a:defRPr>
            </a:lvl2pPr>
            <a:lvl3pPr marL="182571" indent="-92571" algn="ctr">
              <a:defRPr sz="900" cap="all" spc="100">
                <a:latin typeface="Poppins"/>
                <a:ea typeface="Poppins"/>
                <a:cs typeface="Poppins"/>
                <a:sym typeface="Poppins"/>
              </a:defRPr>
            </a:lvl3pPr>
            <a:lvl4pPr marL="463500" indent="-121499" algn="ctr">
              <a:defRPr sz="900" cap="all" spc="100">
                <a:latin typeface="Poppins"/>
                <a:ea typeface="Poppins"/>
                <a:cs typeface="Poppins"/>
                <a:sym typeface="Poppins"/>
              </a:defRPr>
            </a:lvl4pPr>
            <a:lvl5pPr marL="715499" indent="-121499" algn="ctr">
              <a:defRPr sz="900" cap="all" spc="100"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604" name="Graphic 3" descr="Graphic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285" y="540810"/>
            <a:ext cx="2699427" cy="411461"/>
          </a:xfrm>
          <a:prstGeom prst="rect">
            <a:avLst/>
          </a:prstGeom>
          <a:ln w="12700">
            <a:miter lim="400000"/>
          </a:ln>
        </p:spPr>
      </p:pic>
      <p:sp>
        <p:nvSpPr>
          <p:cNvPr id="160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634840" y="3207017"/>
            <a:ext cx="2411951" cy="19543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200" spc="-100"/>
            </a:lvl1pPr>
          </a:lstStyle>
          <a:p>
            <a:r>
              <a:t>Name Lastname</a:t>
            </a:r>
          </a:p>
        </p:txBody>
      </p:sp>
      <p:sp>
        <p:nvSpPr>
          <p:cNvPr id="16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6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15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616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6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  <a:lvl2pPr indent="457200">
              <a:defRPr sz="1000" cap="all" spc="1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18" name="Interesting quote"/>
          <p:cNvSpPr txBox="1">
            <a:spLocks noGrp="1"/>
          </p:cNvSpPr>
          <p:nvPr>
            <p:ph type="title" hasCustomPrompt="1"/>
          </p:nvPr>
        </p:nvSpPr>
        <p:spPr>
          <a:xfrm>
            <a:off x="1651000" y="3175180"/>
            <a:ext cx="8890000" cy="5076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10000"/>
              </a:lnSpc>
              <a:defRPr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Interesting quote</a:t>
            </a:r>
          </a:p>
        </p:txBody>
      </p:sp>
      <p:sp>
        <p:nvSpPr>
          <p:cNvPr id="1619" name="Media Placeholder 3"/>
          <p:cNvSpPr>
            <a:spLocks noGrp="1"/>
          </p:cNvSpPr>
          <p:nvPr>
            <p:ph type="media" sz="quarter" idx="21"/>
          </p:nvPr>
        </p:nvSpPr>
        <p:spPr>
          <a:xfrm>
            <a:off x="5824268" y="835845"/>
            <a:ext cx="543463" cy="44773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20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890025" y="5863904"/>
            <a:ext cx="2411951" cy="195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200" spc="-100"/>
            </a:lvl1pPr>
          </a:lstStyle>
          <a:p>
            <a:r>
              <a:t>Name Lastname</a:t>
            </a:r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6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29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630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6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  <a:lvl2pPr indent="457200">
              <a:defRPr sz="1000" cap="all" spc="1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32" name="Short but impactful statement"/>
          <p:cNvSpPr txBox="1">
            <a:spLocks noGrp="1"/>
          </p:cNvSpPr>
          <p:nvPr>
            <p:ph type="title" hasCustomPrompt="1"/>
          </p:nvPr>
        </p:nvSpPr>
        <p:spPr>
          <a:xfrm>
            <a:off x="1489277" y="3078134"/>
            <a:ext cx="9213448" cy="70173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Short but impactful statement</a:t>
            </a:r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Numb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  <a:lvl2pPr indent="457200"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40" name="Text Placeholder 15"/>
          <p:cNvSpPr>
            <a:spLocks noGrp="1"/>
          </p:cNvSpPr>
          <p:nvPr>
            <p:ph type="body" sz="half" idx="21" hasCustomPrompt="1"/>
          </p:nvPr>
        </p:nvSpPr>
        <p:spPr>
          <a:xfrm>
            <a:off x="2772406" y="1650574"/>
            <a:ext cx="6647186" cy="304557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7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</a:t>
            </a:r>
          </a:p>
        </p:txBody>
      </p:sp>
      <p:sp>
        <p:nvSpPr>
          <p:cNvPr id="1641" name="Text Placeholder 50"/>
          <p:cNvSpPr>
            <a:spLocks noGrp="1"/>
          </p:cNvSpPr>
          <p:nvPr>
            <p:ph type="body" sz="quarter" idx="22" hasCustomPrompt="1"/>
          </p:nvPr>
        </p:nvSpPr>
        <p:spPr>
          <a:xfrm>
            <a:off x="2772407" y="4511707"/>
            <a:ext cx="6647186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Big number label</a:t>
            </a:r>
          </a:p>
        </p:txBody>
      </p:sp>
      <p:sp>
        <p:nvSpPr>
          <p:cNvPr id="16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6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51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652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65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772406" y="1650574"/>
            <a:ext cx="6647187" cy="304557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7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defRPr sz="187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2013428" indent="-1923428" algn="ctr">
              <a:defRPr sz="187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866500" indent="-2524499" algn="ctr">
              <a:defRPr sz="187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3118499" indent="-2524499" algn="ctr">
              <a:defRPr sz="187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XX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54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1655" name="Text Placeholder 50"/>
          <p:cNvSpPr>
            <a:spLocks noGrp="1"/>
          </p:cNvSpPr>
          <p:nvPr>
            <p:ph type="body" sz="quarter" idx="22" hasCustomPrompt="1"/>
          </p:nvPr>
        </p:nvSpPr>
        <p:spPr>
          <a:xfrm>
            <a:off x="2772407" y="4511707"/>
            <a:ext cx="6647186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spc="-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Big number label</a:t>
            </a:r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6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64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665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66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2164979"/>
            <a:ext cx="4962998" cy="21172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3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algn="ctr">
              <a:defRPr sz="13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427142" indent="-1337142" algn="ctr">
              <a:defRPr sz="13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2096999" indent="-1754999" algn="ctr">
              <a:defRPr sz="13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348999" indent="-1754999" algn="ctr">
              <a:defRPr sz="130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</a:lstStyle>
          <a:p>
            <a:r>
              <a:t>XX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6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</a:lstStyle>
          <a:p>
            <a:r>
              <a:t>SECTION</a:t>
            </a:r>
          </a:p>
        </p:txBody>
      </p:sp>
      <p:sp>
        <p:nvSpPr>
          <p:cNvPr id="1668" name="Text Placeholder 50"/>
          <p:cNvSpPr>
            <a:spLocks noGrp="1"/>
          </p:cNvSpPr>
          <p:nvPr>
            <p:ph type="body" sz="quarter" idx="22" hasCustomPrompt="1"/>
          </p:nvPr>
        </p:nvSpPr>
        <p:spPr>
          <a:xfrm>
            <a:off x="623889" y="4290650"/>
            <a:ext cx="4962996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spc="-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Big number label</a:t>
            </a:r>
          </a:p>
        </p:txBody>
      </p:sp>
      <p:sp>
        <p:nvSpPr>
          <p:cNvPr id="1669" name="Straight Connector 1"/>
          <p:cNvSpPr/>
          <p:nvPr/>
        </p:nvSpPr>
        <p:spPr>
          <a:xfrm flipH="1">
            <a:off x="6095999" y="1935930"/>
            <a:ext cx="1" cy="2986142"/>
          </a:xfrm>
          <a:prstGeom prst="line">
            <a:avLst/>
          </a:prstGeom>
          <a:ln w="12700">
            <a:solidFill>
              <a:schemeClr val="accent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70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6605116" y="2164979"/>
            <a:ext cx="4962998" cy="21172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3000" spc="-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XX</a:t>
            </a:r>
          </a:p>
        </p:txBody>
      </p:sp>
      <p:sp>
        <p:nvSpPr>
          <p:cNvPr id="1671" name="Text Placeholder 50"/>
          <p:cNvSpPr>
            <a:spLocks noGrp="1"/>
          </p:cNvSpPr>
          <p:nvPr>
            <p:ph type="body" sz="quarter" idx="24" hasCustomPrompt="1"/>
          </p:nvPr>
        </p:nvSpPr>
        <p:spPr>
          <a:xfrm>
            <a:off x="6605117" y="4290650"/>
            <a:ext cx="4962997" cy="2221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spc="-1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Big number label</a:t>
            </a:r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Footer Placeholder 3"/>
          <p:cNvSpPr txBox="1"/>
          <p:nvPr/>
        </p:nvSpPr>
        <p:spPr>
          <a:xfrm>
            <a:off x="1490382" y="6511192"/>
            <a:ext cx="225778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9B9B9B"/>
                </a:solidFill>
              </a:defRPr>
            </a:lvl1pPr>
          </a:lstStyle>
          <a:p>
            <a:r>
              <a:t>Confidential</a:t>
            </a:r>
          </a:p>
        </p:txBody>
      </p:sp>
      <p:sp>
        <p:nvSpPr>
          <p:cNvPr id="16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9B9B9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80" name="Graphic 8" descr="Graphic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163" y="6446287"/>
            <a:ext cx="1567949" cy="2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1681" name="Footer Placeholder 3"/>
          <p:cNvSpPr txBox="1"/>
          <p:nvPr/>
        </p:nvSpPr>
        <p:spPr>
          <a:xfrm>
            <a:off x="623887" y="6511191"/>
            <a:ext cx="789278" cy="127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>
              <a:defRPr sz="800">
                <a:solidFill>
                  <a:srgbClr val="9B9B9B"/>
                </a:solidFill>
              </a:defRPr>
            </a:pPr>
            <a:endParaRPr/>
          </a:p>
        </p:txBody>
      </p:sp>
      <p:sp>
        <p:nvSpPr>
          <p:cNvPr id="1682" name="Title Text"/>
          <p:cNvSpPr txBox="1">
            <a:spLocks noGrp="1"/>
          </p:cNvSpPr>
          <p:nvPr>
            <p:ph type="title"/>
          </p:nvPr>
        </p:nvSpPr>
        <p:spPr>
          <a:xfrm>
            <a:off x="623887" y="874725"/>
            <a:ext cx="10944226" cy="4678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6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3887" y="514541"/>
            <a:ext cx="3120232" cy="1665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cap="all" spc="100">
                <a:solidFill>
                  <a:schemeClr val="accent1"/>
                </a:solidFill>
              </a:defRPr>
            </a:lvl1pPr>
            <a:lvl2pPr indent="457200">
              <a:defRPr sz="1000" cap="all" spc="100">
                <a:solidFill>
                  <a:schemeClr val="accent1"/>
                </a:solidFill>
              </a:defRPr>
            </a:lvl2pPr>
            <a:lvl3pPr marL="0" indent="914400">
              <a:buSzTx/>
              <a:buNone/>
              <a:defRPr sz="1000" cap="all" spc="100">
                <a:solidFill>
                  <a:schemeClr val="accent1"/>
                </a:solidFill>
              </a:defRPr>
            </a:lvl3pPr>
            <a:lvl4pPr marL="0" indent="1371600">
              <a:buSzTx/>
              <a:buNone/>
              <a:defRPr sz="1000" cap="all" spc="100">
                <a:solidFill>
                  <a:schemeClr val="accent1"/>
                </a:solidFill>
              </a:defRPr>
            </a:lvl4pPr>
            <a:lvl5pPr marL="0" indent="1828800">
              <a:buSzTx/>
              <a:buNone/>
              <a:defRPr sz="1000" cap="all" spc="100">
                <a:solidFill>
                  <a:schemeClr val="accent1"/>
                </a:solidFill>
              </a:defRPr>
            </a:lvl5pPr>
          </a:lstStyle>
          <a:p>
            <a:r>
              <a:t>SECTION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Picture Placeholder 2"/>
          <p:cNvSpPr>
            <a:spLocks noGrp="1"/>
          </p:cNvSpPr>
          <p:nvPr>
            <p:ph type="pic" idx="21"/>
          </p:nvPr>
        </p:nvSpPr>
        <p:spPr>
          <a:xfrm>
            <a:off x="0" y="-2"/>
            <a:ext cx="12192000" cy="68580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PPT Sec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1" name="Group 2"/>
          <p:cNvGrpSpPr/>
          <p:nvPr/>
        </p:nvGrpSpPr>
        <p:grpSpPr>
          <a:xfrm>
            <a:off x="2" y="0"/>
            <a:ext cx="10601578" cy="6858000"/>
            <a:chOff x="0" y="0"/>
            <a:chExt cx="10601578" cy="6858000"/>
          </a:xfrm>
        </p:grpSpPr>
        <p:sp>
          <p:nvSpPr>
            <p:cNvPr id="1698" name="Rectangle 4"/>
            <p:cNvSpPr txBox="1"/>
            <p:nvPr/>
          </p:nvSpPr>
          <p:spPr>
            <a:xfrm>
              <a:off x="3029476" y="1750967"/>
              <a:ext cx="7572104" cy="3421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lnSpc>
                  <a:spcPct val="90000"/>
                </a:lnSpc>
                <a:defRPr sz="11500" cap="all"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pPr>
              <a:r>
                <a:t>DEFAULT</a:t>
              </a:r>
              <a:br/>
              <a:r>
                <a:t>PPT</a:t>
              </a:r>
            </a:p>
          </p:txBody>
        </p:sp>
        <p:sp>
          <p:nvSpPr>
            <p:cNvPr id="1699" name="Graphic 8"/>
            <p:cNvSpPr/>
            <p:nvPr/>
          </p:nvSpPr>
          <p:spPr>
            <a:xfrm rot="10800000">
              <a:off x="9104789" y="3695695"/>
              <a:ext cx="974276" cy="97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450"/>
                  </a:moveTo>
                  <a:lnTo>
                    <a:pt x="5171" y="9450"/>
                  </a:lnTo>
                  <a:lnTo>
                    <a:pt x="12710" y="1910"/>
                  </a:lnTo>
                  <a:lnTo>
                    <a:pt x="10800" y="0"/>
                  </a:lnTo>
                  <a:lnTo>
                    <a:pt x="0" y="10800"/>
                  </a:lnTo>
                  <a:lnTo>
                    <a:pt x="10800" y="21600"/>
                  </a:lnTo>
                  <a:lnTo>
                    <a:pt x="12710" y="19690"/>
                  </a:lnTo>
                  <a:lnTo>
                    <a:pt x="5171" y="12150"/>
                  </a:lnTo>
                  <a:lnTo>
                    <a:pt x="21600" y="12150"/>
                  </a:lnTo>
                  <a:close/>
                </a:path>
              </a:pathLst>
            </a:custGeom>
            <a:solidFill>
              <a:schemeClr val="accent2">
                <a:hueOff val="-12720000"/>
                <a:satOff val="-88235"/>
                <a:lumOff val="66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00" name="Rectangle 7"/>
            <p:cNvSpPr/>
            <p:nvPr/>
          </p:nvSpPr>
          <p:spPr>
            <a:xfrm>
              <a:off x="0" y="0"/>
              <a:ext cx="1828801" cy="6858000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chemeClr val="accent2">
                      <a:hueOff val="-12720000"/>
                      <a:satOff val="-88235"/>
                      <a:lumOff val="6666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7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</p:sldLayoutIdLst>
  <p:transition spd="med"/>
  <p:txStyles>
    <p:titleStyle>
      <a:lvl1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0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1pPr>
      <a:lvl2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0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2pPr>
      <a:lvl3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0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3pPr>
      <a:lvl4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0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4pPr>
      <a:lvl5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0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5pPr>
      <a:lvl6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0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6pPr>
      <a:lvl7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0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7pPr>
      <a:lvl8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0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8pPr>
      <a:lvl9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0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9pPr>
    </p:titleStyle>
    <p:bodyStyle>
      <a:lvl1pPr marL="0" marR="0" indent="0" algn="l" defTabSz="914400" rtl="0" latinLnBrk="0">
        <a:lnSpc>
          <a:spcPct val="11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-3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1pPr>
      <a:lvl2pPr marL="0" marR="0" indent="0" algn="l" defTabSz="914400" rtl="0" latinLnBrk="0">
        <a:lnSpc>
          <a:spcPct val="1100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-3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2pPr>
      <a:lvl3pPr marL="264857" marR="0" indent="-174857" algn="l" defTabSz="9144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1700" b="0" i="0" u="none" strike="noStrike" cap="none" spc="-3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3pPr>
      <a:lvl4pPr marL="571500" marR="0" indent="-229499" algn="l" defTabSz="9144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Tx/>
        <a:buChar char="−"/>
        <a:tabLst/>
        <a:defRPr sz="1700" b="0" i="0" u="none" strike="noStrike" cap="none" spc="-3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4pPr>
      <a:lvl5pPr marL="823499" marR="0" indent="-229499" algn="l" defTabSz="9144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Tx/>
        <a:buChar char="−"/>
        <a:tabLst/>
        <a:defRPr sz="1700" b="0" i="0" u="none" strike="noStrike" cap="none" spc="-3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5pPr>
      <a:lvl6pPr marL="2501900" marR="0" indent="-215900" algn="l" defTabSz="9144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/>
        <a:defRPr sz="1700" b="0" i="0" u="none" strike="noStrike" cap="none" spc="-3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6pPr>
      <a:lvl7pPr marL="2959100" marR="0" indent="-215900" algn="l" defTabSz="9144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/>
        <a:defRPr sz="1700" b="0" i="0" u="none" strike="noStrike" cap="none" spc="-3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7pPr>
      <a:lvl8pPr marL="3416300" marR="0" indent="-215900" algn="l" defTabSz="9144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/>
        <a:defRPr sz="1700" b="0" i="0" u="none" strike="noStrike" cap="none" spc="-3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8pPr>
      <a:lvl9pPr marL="3873500" marR="0" indent="-215900" algn="l" defTabSz="914400" rtl="0" latinLnBrk="0">
        <a:lnSpc>
          <a:spcPct val="1100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/>
        <a:defRPr sz="1700" b="0" i="0" u="none" strike="noStrike" cap="none" spc="-30" baseline="0">
          <a:solidFill>
            <a:srgbClr val="000000"/>
          </a:solidFill>
          <a:uFillTx/>
          <a:latin typeface="Poppins SemiBold"/>
          <a:ea typeface="Poppins SemiBold"/>
          <a:cs typeface="Poppins SemiBold"/>
          <a:sym typeface="Poppins SemiBol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oppi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anding.govmetric.com/slacs-2025" TargetMode="External"/><Relationship Id="rId2" Type="http://schemas.openxmlformats.org/officeDocument/2006/relationships/hyperlink" Target="https://landing.govmetric.com/lacs2025" TargetMode="External"/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1…"/>
          <p:cNvSpPr txBox="1"/>
          <p:nvPr/>
        </p:nvSpPr>
        <p:spPr>
          <a:xfrm>
            <a:off x="1010198" y="-15766187"/>
            <a:ext cx="810452" cy="1533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2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3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4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5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6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7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8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9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0</a:t>
            </a:r>
          </a:p>
        </p:txBody>
      </p:sp>
      <p:sp>
        <p:nvSpPr>
          <p:cNvPr id="1857" name="1…"/>
          <p:cNvSpPr txBox="1"/>
          <p:nvPr/>
        </p:nvSpPr>
        <p:spPr>
          <a:xfrm>
            <a:off x="3834903" y="7194619"/>
            <a:ext cx="1516766" cy="1533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</a:t>
            </a:r>
            <a:endParaRPr>
              <a:solidFill>
                <a:schemeClr val="accent2">
                  <a:hueOff val="-12720000"/>
                  <a:satOff val="-88235"/>
                  <a:lumOff val="6666"/>
                  <a:alpha val="0"/>
                </a:scheme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2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3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4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5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6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7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8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9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10</a:t>
            </a:r>
          </a:p>
        </p:txBody>
      </p:sp>
      <p:pic>
        <p:nvPicPr>
          <p:cNvPr id="1858" name="Picture 2" descr="Picture 2"/>
          <p:cNvPicPr>
            <a:picLocks noChangeAspect="1"/>
          </p:cNvPicPr>
          <p:nvPr/>
        </p:nvPicPr>
        <p:blipFill>
          <a:blip r:embed="rId2">
            <a:alphaModFix amt="34000"/>
          </a:blip>
          <a:srcRect l="6971" t="7794" r="33752" b="15468"/>
          <a:stretch>
            <a:fillRect/>
          </a:stretch>
        </p:blipFill>
        <p:spPr>
          <a:xfrm>
            <a:off x="2774315" y="-2"/>
            <a:ext cx="9417685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59" name="Title 3"/>
          <p:cNvSpPr txBox="1">
            <a:spLocks noGrp="1"/>
          </p:cNvSpPr>
          <p:nvPr>
            <p:ph type="title"/>
          </p:nvPr>
        </p:nvSpPr>
        <p:spPr>
          <a:xfrm>
            <a:off x="685165" y="1949781"/>
            <a:ext cx="11004460" cy="1809727"/>
          </a:xfrm>
          <a:prstGeom prst="rect">
            <a:avLst/>
          </a:prstGeom>
        </p:spPr>
        <p:txBody>
          <a:bodyPr/>
          <a:lstStyle>
            <a:lvl1pPr>
              <a:defRPr sz="7200"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rPr dirty="0"/>
              <a:t>AI;</a:t>
            </a:r>
            <a:r>
              <a:rPr lang="en-GB" dirty="0"/>
              <a:t> in Human Terms</a:t>
            </a:r>
            <a:endParaRPr dirty="0"/>
          </a:p>
        </p:txBody>
      </p:sp>
      <p:sp>
        <p:nvSpPr>
          <p:cNvPr id="1860" name="TextBox 17"/>
          <p:cNvSpPr txBox="1"/>
          <p:nvPr/>
        </p:nvSpPr>
        <p:spPr>
          <a:xfrm>
            <a:off x="685165" y="6144038"/>
            <a:ext cx="612548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 cap="all" spc="100">
                <a:solidFill>
                  <a:srgbClr val="2FDAA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SLACS </a:t>
            </a:r>
          </a:p>
        </p:txBody>
      </p:sp>
      <p:sp>
        <p:nvSpPr>
          <p:cNvPr id="1861" name="TextBox 1"/>
          <p:cNvSpPr txBox="1"/>
          <p:nvPr/>
        </p:nvSpPr>
        <p:spPr>
          <a:xfrm>
            <a:off x="10503381" y="540810"/>
            <a:ext cx="6125487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 cap="all" spc="100">
                <a:solidFill>
                  <a:srgbClr val="2FDAA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May 2025</a:t>
            </a:r>
          </a:p>
        </p:txBody>
      </p:sp>
      <p:pic>
        <p:nvPicPr>
          <p:cNvPr id="1862" name="Graphic 6" descr="Graphic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4" y="542008"/>
            <a:ext cx="2663826" cy="411085"/>
          </a:xfrm>
          <a:prstGeom prst="rect">
            <a:avLst/>
          </a:prstGeom>
          <a:ln w="12700">
            <a:miter lim="400000"/>
          </a:ln>
        </p:spPr>
      </p:pic>
      <p:sp>
        <p:nvSpPr>
          <p:cNvPr id="1863" name="TextBox 7"/>
          <p:cNvSpPr txBox="1"/>
          <p:nvPr/>
        </p:nvSpPr>
        <p:spPr>
          <a:xfrm>
            <a:off x="685165" y="3717183"/>
            <a:ext cx="9435825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Practical applications of AI</a:t>
            </a:r>
          </a:p>
        </p:txBody>
      </p:sp>
      <p:graphicFrame>
        <p:nvGraphicFramePr>
          <p:cNvPr id="1864" name="2D Line Chart"/>
          <p:cNvGraphicFramePr/>
          <p:nvPr/>
        </p:nvGraphicFramePr>
        <p:xfrm>
          <a:off x="-10187467" y="710298"/>
          <a:ext cx="10006683" cy="5555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65" name="in Human Terms"/>
          <p:cNvSpPr txBox="1"/>
          <p:nvPr/>
        </p:nvSpPr>
        <p:spPr>
          <a:xfrm>
            <a:off x="1611555" y="2597981"/>
            <a:ext cx="144270" cy="1794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 sz="7200" spc="-5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rPr dirty="0"/>
              <a:t> </a:t>
            </a:r>
            <a:br>
              <a:rPr dirty="0"/>
            </a:br>
            <a:endParaRPr dirty="0"/>
          </a:p>
        </p:txBody>
      </p:sp>
      <p:sp>
        <p:nvSpPr>
          <p:cNvPr id="1866" name="is just another technology"/>
          <p:cNvSpPr txBox="1"/>
          <p:nvPr/>
        </p:nvSpPr>
        <p:spPr>
          <a:xfrm>
            <a:off x="-9782098" y="2482411"/>
            <a:ext cx="9391702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7200" spc="-5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 is just another technology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AI Adoption Curve"/>
          <p:cNvSpPr txBox="1">
            <a:spLocks noGrp="1"/>
          </p:cNvSpPr>
          <p:nvPr>
            <p:ph type="title"/>
          </p:nvPr>
        </p:nvSpPr>
        <p:spPr>
          <a:xfrm>
            <a:off x="7939372" y="-2178256"/>
            <a:ext cx="11004461" cy="1809726"/>
          </a:xfrm>
          <a:prstGeom prst="rect">
            <a:avLst/>
          </a:prstGeom>
        </p:spPr>
        <p:txBody>
          <a:bodyPr/>
          <a:lstStyle>
            <a:lvl1pPr>
              <a:defRPr sz="3400" spc="-236"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AI Adoption Curve</a:t>
            </a:r>
          </a:p>
        </p:txBody>
      </p:sp>
      <p:sp>
        <p:nvSpPr>
          <p:cNvPr id="1943" name="Circle"/>
          <p:cNvSpPr/>
          <p:nvPr/>
        </p:nvSpPr>
        <p:spPr>
          <a:xfrm>
            <a:off x="13447952" y="1294579"/>
            <a:ext cx="254001" cy="254001"/>
          </a:xfrm>
          <a:prstGeom prst="ellipse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44" name="Autopilot"/>
          <p:cNvSpPr txBox="1"/>
          <p:nvPr/>
        </p:nvSpPr>
        <p:spPr>
          <a:xfrm>
            <a:off x="4385477" y="2498317"/>
            <a:ext cx="3264663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normAutofit/>
          </a:bodyPr>
          <a:lstStyle>
            <a:lvl1pPr>
              <a:lnSpc>
                <a:spcPct val="80000"/>
              </a:lnSpc>
              <a:defRPr sz="7000" spc="-486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Autopilot</a:t>
            </a:r>
          </a:p>
        </p:txBody>
      </p:sp>
      <p:sp>
        <p:nvSpPr>
          <p:cNvPr id="1945" name="Multi-agent"/>
          <p:cNvSpPr txBox="1"/>
          <p:nvPr/>
        </p:nvSpPr>
        <p:spPr>
          <a:xfrm>
            <a:off x="13790152" y="1275529"/>
            <a:ext cx="132897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Multi-agent</a:t>
            </a:r>
          </a:p>
        </p:txBody>
      </p:sp>
      <p:sp>
        <p:nvSpPr>
          <p:cNvPr id="1946" name="Almost total automation…"/>
          <p:cNvSpPr txBox="1"/>
          <p:nvPr/>
        </p:nvSpPr>
        <p:spPr>
          <a:xfrm>
            <a:off x="5113137" y="8105754"/>
            <a:ext cx="2624456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Almost total automation 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Call handling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7x</a:t>
            </a:r>
          </a:p>
        </p:txBody>
      </p:sp>
      <p:sp>
        <p:nvSpPr>
          <p:cNvPr id="1947" name="Total automation…"/>
          <p:cNvSpPr txBox="1"/>
          <p:nvPr/>
        </p:nvSpPr>
        <p:spPr>
          <a:xfrm>
            <a:off x="14280365" y="2994004"/>
            <a:ext cx="2465016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Total automation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A full team of AI ‘users’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20x</a:t>
            </a:r>
          </a:p>
        </p:txBody>
      </p:sp>
      <p:sp>
        <p:nvSpPr>
          <p:cNvPr id="1948" name="Complaint automation"/>
          <p:cNvSpPr txBox="1"/>
          <p:nvPr/>
        </p:nvSpPr>
        <p:spPr>
          <a:xfrm>
            <a:off x="3108759" y="3737866"/>
            <a:ext cx="653351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5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 Lt"/>
                <a:ea typeface="Soleil Lt"/>
                <a:cs typeface="Soleil Lt"/>
                <a:sym typeface="Soleil Lt"/>
              </a:defRPr>
            </a:lvl1pPr>
          </a:lstStyle>
          <a:p>
            <a:r>
              <a:t>Complaint automation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Foot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1952" name="Picture 4" descr="Picture 4"/>
          <p:cNvPicPr>
            <a:picLocks noChangeAspect="1"/>
          </p:cNvPicPr>
          <p:nvPr/>
        </p:nvPicPr>
        <p:blipFill>
          <a:blip r:embed="rId3">
            <a:alphaModFix amt="34000"/>
          </a:blip>
          <a:srcRect l="6971" t="7794" r="33752" b="15468"/>
          <a:stretch>
            <a:fillRect/>
          </a:stretch>
        </p:blipFill>
        <p:spPr>
          <a:xfrm>
            <a:off x="2785745" y="-2"/>
            <a:ext cx="9417685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53" name="Text Placeholder 12"/>
          <p:cNvSpPr txBox="1"/>
          <p:nvPr/>
        </p:nvSpPr>
        <p:spPr>
          <a:xfrm>
            <a:off x="571499" y="7880700"/>
            <a:ext cx="316058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110000"/>
              </a:lnSpc>
              <a:spcBef>
                <a:spcPts val="2400"/>
              </a:spcBef>
              <a:defRPr sz="2400" spc="-30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AI Next Gen</a:t>
            </a:r>
          </a:p>
        </p:txBody>
      </p:sp>
      <p:sp>
        <p:nvSpPr>
          <p:cNvPr id="1954" name="Text Placeholder 12"/>
          <p:cNvSpPr txBox="1"/>
          <p:nvPr/>
        </p:nvSpPr>
        <p:spPr>
          <a:xfrm>
            <a:off x="692169" y="2706190"/>
            <a:ext cx="6757036" cy="255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5000"/>
              </a:lnSpc>
              <a:defRPr sz="4400" spc="-100">
                <a:latin typeface="Soleil Xb"/>
                <a:ea typeface="Soleil Xb"/>
                <a:cs typeface="Soleil Xb"/>
                <a:sym typeface="Soleil Xb"/>
              </a:defRPr>
            </a:pPr>
            <a:r>
              <a:t>Octavia</a:t>
            </a:r>
            <a:r>
              <a:rPr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</a:rPr>
              <a:t>                                                                 The Complaint Agents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Foot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1959" name="Rectangle 3"/>
          <p:cNvSpPr/>
          <p:nvPr/>
        </p:nvSpPr>
        <p:spPr>
          <a:xfrm>
            <a:off x="-2" y="0"/>
            <a:ext cx="12192003" cy="6858000"/>
          </a:xfrm>
          <a:prstGeom prst="rect">
            <a:avLst/>
          </a:prstGeom>
          <a:solidFill>
            <a:srgbClr val="5B108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pic>
        <p:nvPicPr>
          <p:cNvPr id="1960" name="Octavia Capture" descr="Octavia Capture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3362" y="0"/>
            <a:ext cx="410527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1" name="Circle"/>
          <p:cNvSpPr/>
          <p:nvPr/>
        </p:nvSpPr>
        <p:spPr>
          <a:xfrm>
            <a:off x="450967" y="469079"/>
            <a:ext cx="254001" cy="254001"/>
          </a:xfrm>
          <a:prstGeom prst="ellipse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62" name="Autopilot"/>
          <p:cNvSpPr txBox="1"/>
          <p:nvPr/>
        </p:nvSpPr>
        <p:spPr>
          <a:xfrm>
            <a:off x="969568" y="418279"/>
            <a:ext cx="104163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Autopilot</a:t>
            </a:r>
          </a:p>
        </p:txBody>
      </p:sp>
      <p:sp>
        <p:nvSpPr>
          <p:cNvPr id="1963" name="Complaint automation"/>
          <p:cNvSpPr txBox="1"/>
          <p:nvPr/>
        </p:nvSpPr>
        <p:spPr>
          <a:xfrm>
            <a:off x="444617" y="811979"/>
            <a:ext cx="239608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Complaint automation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9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60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Foot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1966" name="Case Tracker Octavia" descr="Case Tracker Octavia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899"/>
            <a:ext cx="12192000" cy="5786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74" fill="hold"/>
                                        <p:tgtEl>
                                          <p:spTgt spid="19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9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1966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Foot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1969" name="Rectangle: Rounded Corners 91"/>
          <p:cNvSpPr/>
          <p:nvPr/>
        </p:nvSpPr>
        <p:spPr>
          <a:xfrm>
            <a:off x="80410" y="3069106"/>
            <a:ext cx="914401" cy="6762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 spc="-100"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pic>
        <p:nvPicPr>
          <p:cNvPr id="197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55" y="-421945"/>
            <a:ext cx="13018634" cy="7528110"/>
          </a:xfrm>
          <a:prstGeom prst="rect">
            <a:avLst/>
          </a:prstGeom>
          <a:ln w="12700">
            <a:miter lim="400000"/>
          </a:ln>
        </p:spPr>
      </p:pic>
      <p:sp>
        <p:nvSpPr>
          <p:cNvPr id="1971" name="Text Placeholder 12"/>
          <p:cNvSpPr txBox="1"/>
          <p:nvPr/>
        </p:nvSpPr>
        <p:spPr>
          <a:xfrm>
            <a:off x="400049" y="7367418"/>
            <a:ext cx="316058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110000"/>
              </a:lnSpc>
              <a:spcBef>
                <a:spcPts val="2400"/>
              </a:spcBef>
              <a:defRPr sz="2400" spc="-30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AI Next Gen</a:t>
            </a:r>
          </a:p>
        </p:txBody>
      </p:sp>
      <p:sp>
        <p:nvSpPr>
          <p:cNvPr id="1972" name="Text Placeholder 12"/>
          <p:cNvSpPr txBox="1"/>
          <p:nvPr/>
        </p:nvSpPr>
        <p:spPr>
          <a:xfrm>
            <a:off x="317764" y="5640742"/>
            <a:ext cx="6757036" cy="1681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5000"/>
              </a:lnSpc>
              <a:defRPr sz="3200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Octavia</a:t>
            </a:r>
            <a:r>
              <a:rPr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</a:rPr>
              <a:t>                                                                 </a:t>
            </a:r>
            <a:r>
              <a:rPr>
                <a:gradFill flip="none" rotWithShape="1">
                  <a:gsLst>
                    <a:gs pos="0">
                      <a:srgbClr val="FFC000"/>
                    </a:gs>
                    <a:gs pos="33000">
                      <a:schemeClr val="accent6"/>
                    </a:gs>
                    <a:gs pos="73000">
                      <a:schemeClr val="accent1"/>
                    </a:gs>
                    <a:gs pos="97248">
                      <a:schemeClr val="accent2">
                        <a:hueOff val="-12720000"/>
                        <a:satOff val="-88235"/>
                        <a:lumOff val="6666"/>
                      </a:schemeClr>
                    </a:gs>
                  </a:gsLst>
                  <a:lin ang="1800000" scaled="0"/>
                </a:gradFill>
              </a:rPr>
              <a:t>The Complaint Agent</a:t>
            </a:r>
            <a:endParaRPr sz="4400">
              <a:gradFill flip="none" rotWithShape="1">
                <a:gsLst>
                  <a:gs pos="0">
                    <a:srgbClr val="FFC000"/>
                  </a:gs>
                  <a:gs pos="50000">
                    <a:schemeClr val="accent6"/>
                  </a:gs>
                  <a:gs pos="100000">
                    <a:schemeClr val="accent1"/>
                  </a:gs>
                </a:gsLst>
                <a:lin ang="1800000" scaled="0"/>
              </a:gradFill>
            </a:endParaRPr>
          </a:p>
        </p:txBody>
      </p:sp>
      <p:sp>
        <p:nvSpPr>
          <p:cNvPr id="1973" name="Rounded Rectangle"/>
          <p:cNvSpPr/>
          <p:nvPr/>
        </p:nvSpPr>
        <p:spPr>
          <a:xfrm>
            <a:off x="3057982" y="3069107"/>
            <a:ext cx="1438273" cy="676276"/>
          </a:xfrm>
          <a:prstGeom prst="roundRect">
            <a:avLst>
              <a:gd name="adj" fmla="val 16667"/>
            </a:avLst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miter lim="400000"/>
          </a:ln>
          <a:effectLst>
            <a:outerShdw blurRad="444500" dist="38100" rotWithShape="0">
              <a:srgbClr val="BDBDBD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400" spc="-100"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sp>
        <p:nvSpPr>
          <p:cNvPr id="1974" name="Complaint Received"/>
          <p:cNvSpPr txBox="1"/>
          <p:nvPr/>
        </p:nvSpPr>
        <p:spPr>
          <a:xfrm>
            <a:off x="3136715" y="3145624"/>
            <a:ext cx="1280807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 spc="-100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Complaint Received</a:t>
            </a:r>
          </a:p>
        </p:txBody>
      </p:sp>
      <p:sp>
        <p:nvSpPr>
          <p:cNvPr id="2028" name="Straight Arrow Connector 11"/>
          <p:cNvSpPr/>
          <p:nvPr/>
        </p:nvSpPr>
        <p:spPr>
          <a:xfrm>
            <a:off x="2681496" y="3407243"/>
            <a:ext cx="455220" cy="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19050">
            <a:solidFill>
              <a:schemeClr val="accent2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pic>
        <p:nvPicPr>
          <p:cNvPr id="1976" name="Graphic 6" descr="Graphic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6399274"/>
            <a:ext cx="1988821" cy="306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7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4000" y="198423"/>
            <a:ext cx="12192000" cy="6859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8" name="Graphic 31" descr="Graphic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43" y="2950044"/>
            <a:ext cx="91440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9" name="TextBox 36"/>
          <p:cNvSpPr txBox="1"/>
          <p:nvPr/>
        </p:nvSpPr>
        <p:spPr>
          <a:xfrm>
            <a:off x="-30759" y="3782883"/>
            <a:ext cx="120423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Complainants</a:t>
            </a:r>
          </a:p>
        </p:txBody>
      </p:sp>
      <p:sp>
        <p:nvSpPr>
          <p:cNvPr id="2029" name="Straight Arrow Connector 37"/>
          <p:cNvSpPr/>
          <p:nvPr/>
        </p:nvSpPr>
        <p:spPr>
          <a:xfrm>
            <a:off x="578524" y="3407243"/>
            <a:ext cx="860357" cy="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9050">
            <a:solidFill>
              <a:schemeClr val="accent2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981" name="Rounded Rectangle"/>
          <p:cNvSpPr/>
          <p:nvPr/>
        </p:nvSpPr>
        <p:spPr>
          <a:xfrm>
            <a:off x="3057982" y="989934"/>
            <a:ext cx="1438273" cy="676276"/>
          </a:xfrm>
          <a:prstGeom prst="roundRect">
            <a:avLst>
              <a:gd name="adj" fmla="val 16667"/>
            </a:avLst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miter lim="400000"/>
          </a:ln>
          <a:effectLst>
            <a:outerShdw blurRad="444500" dist="38100" rotWithShape="0">
              <a:srgbClr val="BDBDBD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400" b="1" spc="-100"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sp>
        <p:nvSpPr>
          <p:cNvPr id="1982" name="Triage Agent"/>
          <p:cNvSpPr txBox="1"/>
          <p:nvPr/>
        </p:nvSpPr>
        <p:spPr>
          <a:xfrm>
            <a:off x="3136715" y="1174401"/>
            <a:ext cx="1280807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 b="1" spc="-100"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Triage Agent</a:t>
            </a:r>
          </a:p>
        </p:txBody>
      </p:sp>
      <p:sp>
        <p:nvSpPr>
          <p:cNvPr id="1983" name="TextBox 60"/>
          <p:cNvSpPr txBox="1"/>
          <p:nvPr/>
        </p:nvSpPr>
        <p:spPr>
          <a:xfrm>
            <a:off x="3103702" y="175946"/>
            <a:ext cx="3122240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Checks if it’s a service request</a:t>
            </a:r>
          </a:p>
          <a:p>
            <a:pPr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Checks if it’s a valid complaint</a:t>
            </a:r>
          </a:p>
          <a:p>
            <a:pPr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Check if more info is needed</a:t>
            </a:r>
          </a:p>
          <a:p>
            <a:pPr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Check if it’s stage 1 or 2</a:t>
            </a:r>
          </a:p>
        </p:txBody>
      </p:sp>
      <p:sp>
        <p:nvSpPr>
          <p:cNvPr id="1984" name="Straight Arrow Connector 74"/>
          <p:cNvSpPr/>
          <p:nvPr/>
        </p:nvSpPr>
        <p:spPr>
          <a:xfrm flipV="1">
            <a:off x="3777118" y="1666210"/>
            <a:ext cx="1" cy="1435854"/>
          </a:xfrm>
          <a:prstGeom prst="line">
            <a:avLst/>
          </a:prstGeom>
          <a:ln w="1905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5" name="Connector: Elbow 87"/>
          <p:cNvSpPr/>
          <p:nvPr/>
        </p:nvSpPr>
        <p:spPr>
          <a:xfrm flipH="1">
            <a:off x="537611" y="1328072"/>
            <a:ext cx="2520374" cy="1741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19050">
            <a:solidFill>
              <a:schemeClr val="accent2"/>
            </a:solidFill>
            <a:miter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86" name="TextBox 115"/>
          <p:cNvSpPr txBox="1"/>
          <p:nvPr/>
        </p:nvSpPr>
        <p:spPr>
          <a:xfrm>
            <a:off x="565882" y="1352823"/>
            <a:ext cx="21280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900" i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Personalised acknowledgement</a:t>
            </a:r>
          </a:p>
        </p:txBody>
      </p:sp>
      <p:sp>
        <p:nvSpPr>
          <p:cNvPr id="1987" name="Straight Arrow Connector 62"/>
          <p:cNvSpPr/>
          <p:nvPr/>
        </p:nvSpPr>
        <p:spPr>
          <a:xfrm flipV="1">
            <a:off x="4496254" y="1295115"/>
            <a:ext cx="1180646" cy="32959"/>
          </a:xfrm>
          <a:prstGeom prst="line">
            <a:avLst/>
          </a:prstGeom>
          <a:ln w="1905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8" name="Rectangle: Rounded Corners 66"/>
          <p:cNvSpPr/>
          <p:nvPr/>
        </p:nvSpPr>
        <p:spPr>
          <a:xfrm>
            <a:off x="5148263" y="3047783"/>
            <a:ext cx="1438273" cy="676276"/>
          </a:xfrm>
          <a:prstGeom prst="roundRect">
            <a:avLst>
              <a:gd name="adj" fmla="val 16667"/>
            </a:avLst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miter lim="400000"/>
          </a:ln>
          <a:effectLst>
            <a:outerShdw blurRad="444500" dist="38100" rotWithShape="0">
              <a:srgbClr val="BDBDBD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400" spc="-100"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pic>
        <p:nvPicPr>
          <p:cNvPr id="1989" name="Picture 6" descr="Picture 6"/>
          <p:cNvPicPr>
            <a:picLocks noChangeAspect="1"/>
          </p:cNvPicPr>
          <p:nvPr/>
        </p:nvPicPr>
        <p:blipFill>
          <a:blip r:embed="rId7"/>
          <a:srcRect l="2231" t="23685" r="1248" b="22436"/>
          <a:stretch>
            <a:fillRect/>
          </a:stretch>
        </p:blipFill>
        <p:spPr>
          <a:xfrm>
            <a:off x="5393616" y="3118911"/>
            <a:ext cx="896124" cy="281372"/>
          </a:xfrm>
          <a:prstGeom prst="rect">
            <a:avLst/>
          </a:prstGeom>
          <a:ln w="12700">
            <a:miter lim="400000"/>
          </a:ln>
        </p:spPr>
      </p:pic>
      <p:sp>
        <p:nvSpPr>
          <p:cNvPr id="1990" name="Flowchart: Decision 84"/>
          <p:cNvSpPr/>
          <p:nvPr/>
        </p:nvSpPr>
        <p:spPr>
          <a:xfrm>
            <a:off x="5676899" y="1142715"/>
            <a:ext cx="3810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5F9FD"/>
          </a:solid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1991" name="TextBox 102"/>
          <p:cNvSpPr txBox="1"/>
          <p:nvPr/>
        </p:nvSpPr>
        <p:spPr>
          <a:xfrm>
            <a:off x="5236844" y="901565"/>
            <a:ext cx="1316449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900" i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It’s a service request</a:t>
            </a:r>
          </a:p>
        </p:txBody>
      </p:sp>
      <p:sp>
        <p:nvSpPr>
          <p:cNvPr id="1992" name="Straight Arrow Connector 105"/>
          <p:cNvSpPr/>
          <p:nvPr/>
        </p:nvSpPr>
        <p:spPr>
          <a:xfrm>
            <a:off x="5867399" y="1447515"/>
            <a:ext cx="1" cy="1600269"/>
          </a:xfrm>
          <a:prstGeom prst="line">
            <a:avLst/>
          </a:prstGeom>
          <a:ln w="1905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93" name="TextBox 116"/>
          <p:cNvSpPr txBox="1"/>
          <p:nvPr/>
        </p:nvSpPr>
        <p:spPr>
          <a:xfrm>
            <a:off x="4490039" y="2162006"/>
            <a:ext cx="1316449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900" i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Automated push to</a:t>
            </a:r>
          </a:p>
        </p:txBody>
      </p:sp>
      <p:sp>
        <p:nvSpPr>
          <p:cNvPr id="1994" name="Rounded Rectangle"/>
          <p:cNvSpPr/>
          <p:nvPr/>
        </p:nvSpPr>
        <p:spPr>
          <a:xfrm>
            <a:off x="6904895" y="4605005"/>
            <a:ext cx="1438273" cy="676276"/>
          </a:xfrm>
          <a:prstGeom prst="roundRect">
            <a:avLst>
              <a:gd name="adj" fmla="val 16667"/>
            </a:avLst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miter lim="400000"/>
          </a:ln>
          <a:effectLst>
            <a:outerShdw blurRad="444500" dist="38100" rotWithShape="0">
              <a:srgbClr val="BDBDBD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400" b="1" spc="-100"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sp>
        <p:nvSpPr>
          <p:cNvPr id="1995" name="Response…"/>
          <p:cNvSpPr txBox="1"/>
          <p:nvPr/>
        </p:nvSpPr>
        <p:spPr>
          <a:xfrm>
            <a:off x="6983628" y="4681522"/>
            <a:ext cx="1280807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b="1" spc="-100"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Response</a:t>
            </a:r>
            <a:endParaRPr>
              <a:solidFill>
                <a:schemeClr val="accent2">
                  <a:hueOff val="-12720000"/>
                  <a:satOff val="-88235"/>
                  <a:lumOff val="6666"/>
                </a:schemeClr>
              </a:solidFill>
            </a:endParaRPr>
          </a:p>
          <a:p>
            <a:pPr algn="ctr">
              <a:defRPr sz="1400" b="1" spc="-100"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Agent</a:t>
            </a:r>
          </a:p>
        </p:txBody>
      </p:sp>
      <p:sp>
        <p:nvSpPr>
          <p:cNvPr id="1996" name="Connector: Elbow 118"/>
          <p:cNvSpPr/>
          <p:nvPr/>
        </p:nvSpPr>
        <p:spPr>
          <a:xfrm rot="5400000">
            <a:off x="8322742" y="3572982"/>
            <a:ext cx="1390587" cy="1349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19050">
            <a:solidFill>
              <a:schemeClr val="accent2"/>
            </a:solidFill>
            <a:miter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97" name="TextBox 121"/>
          <p:cNvSpPr txBox="1"/>
          <p:nvPr/>
        </p:nvSpPr>
        <p:spPr>
          <a:xfrm>
            <a:off x="9787802" y="3936717"/>
            <a:ext cx="175134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900" i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r>
              <a:t>Investigation output passed</a:t>
            </a:r>
          </a:p>
          <a:p>
            <a:pPr>
              <a:defRPr sz="900" i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r>
              <a:t>for response generation</a:t>
            </a:r>
          </a:p>
        </p:txBody>
      </p:sp>
      <p:sp>
        <p:nvSpPr>
          <p:cNvPr id="1998" name="TextBox 126"/>
          <p:cNvSpPr txBox="1"/>
          <p:nvPr/>
        </p:nvSpPr>
        <p:spPr>
          <a:xfrm>
            <a:off x="6923932" y="5436519"/>
            <a:ext cx="312224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r>
              <a:t>Converts the investigation details</a:t>
            </a:r>
          </a:p>
          <a:p>
            <a:pPr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r>
              <a:t>Into a full and complete response</a:t>
            </a:r>
          </a:p>
          <a:p>
            <a:pPr>
              <a:defRPr sz="1100" b="1" spc="-1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Complaints Manager checks the output</a:t>
            </a:r>
          </a:p>
        </p:txBody>
      </p:sp>
      <p:sp>
        <p:nvSpPr>
          <p:cNvPr id="1999" name="Straight Arrow Connector 122"/>
          <p:cNvSpPr/>
          <p:nvPr/>
        </p:nvSpPr>
        <p:spPr>
          <a:xfrm flipV="1">
            <a:off x="7624031" y="3724057"/>
            <a:ext cx="1" cy="880948"/>
          </a:xfrm>
          <a:prstGeom prst="line">
            <a:avLst/>
          </a:prstGeom>
          <a:ln w="1905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00" name="TextBox 125"/>
          <p:cNvSpPr txBox="1"/>
          <p:nvPr/>
        </p:nvSpPr>
        <p:spPr>
          <a:xfrm>
            <a:off x="7656775" y="4005966"/>
            <a:ext cx="1751340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900" i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Response filed if acceptable</a:t>
            </a:r>
          </a:p>
        </p:txBody>
      </p:sp>
      <p:sp>
        <p:nvSpPr>
          <p:cNvPr id="2001" name="Connector: Elbow 6160"/>
          <p:cNvSpPr/>
          <p:nvPr/>
        </p:nvSpPr>
        <p:spPr>
          <a:xfrm rot="10800000">
            <a:off x="571361" y="4036798"/>
            <a:ext cx="6333537" cy="906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19050">
            <a:solidFill>
              <a:schemeClr val="accent2"/>
            </a:solidFill>
            <a:miter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02" name="TextBox 6163"/>
          <p:cNvSpPr txBox="1"/>
          <p:nvPr/>
        </p:nvSpPr>
        <p:spPr>
          <a:xfrm>
            <a:off x="2910088" y="5031951"/>
            <a:ext cx="2468798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900" i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Response pushed to complainant</a:t>
            </a:r>
          </a:p>
        </p:txBody>
      </p:sp>
      <p:sp>
        <p:nvSpPr>
          <p:cNvPr id="2003" name="Rounded Rectangle"/>
          <p:cNvSpPr/>
          <p:nvPr/>
        </p:nvSpPr>
        <p:spPr>
          <a:xfrm>
            <a:off x="9980812" y="4755650"/>
            <a:ext cx="1438273" cy="676276"/>
          </a:xfrm>
          <a:prstGeom prst="roundRect">
            <a:avLst>
              <a:gd name="adj" fmla="val 16667"/>
            </a:avLst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miter lim="400000"/>
          </a:ln>
          <a:effectLst>
            <a:outerShdw blurRad="444500" dist="38100" rotWithShape="0">
              <a:srgbClr val="BDBDBD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400" b="1" spc="-100"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sp>
        <p:nvSpPr>
          <p:cNvPr id="2004" name="Reporting…"/>
          <p:cNvSpPr txBox="1"/>
          <p:nvPr/>
        </p:nvSpPr>
        <p:spPr>
          <a:xfrm>
            <a:off x="10059545" y="4832167"/>
            <a:ext cx="1280807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b="1" spc="-100"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Reporting</a:t>
            </a:r>
            <a:endParaRPr>
              <a:solidFill>
                <a:schemeClr val="accent2">
                  <a:hueOff val="-12720000"/>
                  <a:satOff val="-88235"/>
                  <a:lumOff val="6666"/>
                </a:schemeClr>
              </a:solidFill>
            </a:endParaRPr>
          </a:p>
          <a:p>
            <a:pPr algn="ctr">
              <a:defRPr sz="1400" b="1" spc="-100"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Agent</a:t>
            </a:r>
          </a:p>
        </p:txBody>
      </p:sp>
      <p:sp>
        <p:nvSpPr>
          <p:cNvPr id="2005" name="TextBox 6164"/>
          <p:cNvSpPr txBox="1"/>
          <p:nvPr/>
        </p:nvSpPr>
        <p:spPr>
          <a:xfrm>
            <a:off x="9971311" y="5575383"/>
            <a:ext cx="2222788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r>
              <a:t>Prepares all statutory reports</a:t>
            </a:r>
          </a:p>
          <a:p>
            <a:pPr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r>
              <a:t>Weekly/Monthly service reports</a:t>
            </a:r>
          </a:p>
          <a:p>
            <a:pPr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r>
              <a:t>Self assessments </a:t>
            </a:r>
          </a:p>
        </p:txBody>
      </p:sp>
      <p:sp>
        <p:nvSpPr>
          <p:cNvPr id="2006" name="Rectangle: Rounded Corners 83"/>
          <p:cNvSpPr/>
          <p:nvPr/>
        </p:nvSpPr>
        <p:spPr>
          <a:xfrm>
            <a:off x="6904895" y="3047783"/>
            <a:ext cx="1438273" cy="676276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12700">
            <a:miter lim="400000"/>
          </a:ln>
          <a:effectLst>
            <a:outerShdw blurRad="444500" dist="38100" rotWithShape="0">
              <a:srgbClr val="BDBDBD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400" spc="-100"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pic>
        <p:nvPicPr>
          <p:cNvPr id="2007" name="Picture 8" descr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713" y="3162387"/>
            <a:ext cx="894627" cy="179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8" name="Picture 10" descr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9846" y="3385921"/>
            <a:ext cx="931447" cy="248058"/>
          </a:xfrm>
          <a:prstGeom prst="rect">
            <a:avLst/>
          </a:prstGeom>
          <a:ln w="12700">
            <a:miter lim="400000"/>
          </a:ln>
        </p:spPr>
      </p:pic>
      <p:sp>
        <p:nvSpPr>
          <p:cNvPr id="2009" name="Flowchart: Decision 85"/>
          <p:cNvSpPr/>
          <p:nvPr/>
        </p:nvSpPr>
        <p:spPr>
          <a:xfrm>
            <a:off x="7433531" y="1148764"/>
            <a:ext cx="381000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5F9FD"/>
          </a:solid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2010" name="TextBox 104"/>
          <p:cNvSpPr txBox="1"/>
          <p:nvPr/>
        </p:nvSpPr>
        <p:spPr>
          <a:xfrm>
            <a:off x="7130946" y="874038"/>
            <a:ext cx="1316448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900" i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It’s a complaint</a:t>
            </a:r>
          </a:p>
        </p:txBody>
      </p:sp>
      <p:sp>
        <p:nvSpPr>
          <p:cNvPr id="2011" name="Straight Arrow Connector 110"/>
          <p:cNvSpPr/>
          <p:nvPr/>
        </p:nvSpPr>
        <p:spPr>
          <a:xfrm>
            <a:off x="7624031" y="1453564"/>
            <a:ext cx="1" cy="1594219"/>
          </a:xfrm>
          <a:prstGeom prst="line">
            <a:avLst/>
          </a:prstGeom>
          <a:ln w="1905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12" name="TextBox 117"/>
          <p:cNvSpPr txBox="1"/>
          <p:nvPr/>
        </p:nvSpPr>
        <p:spPr>
          <a:xfrm>
            <a:off x="6340224" y="2182110"/>
            <a:ext cx="1316448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900" i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Automated push to</a:t>
            </a:r>
          </a:p>
        </p:txBody>
      </p:sp>
      <p:sp>
        <p:nvSpPr>
          <p:cNvPr id="2013" name="Straight Arrow Connector 14"/>
          <p:cNvSpPr/>
          <p:nvPr/>
        </p:nvSpPr>
        <p:spPr>
          <a:xfrm>
            <a:off x="6057900" y="1295114"/>
            <a:ext cx="1375632" cy="6051"/>
          </a:xfrm>
          <a:prstGeom prst="line">
            <a:avLst/>
          </a:prstGeom>
          <a:ln w="1905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14" name="Rounded Rectangle"/>
          <p:cNvSpPr/>
          <p:nvPr/>
        </p:nvSpPr>
        <p:spPr>
          <a:xfrm>
            <a:off x="8981792" y="969160"/>
            <a:ext cx="1438273" cy="676276"/>
          </a:xfrm>
          <a:prstGeom prst="roundRect">
            <a:avLst>
              <a:gd name="adj" fmla="val 16667"/>
            </a:avLst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miter lim="400000"/>
          </a:ln>
          <a:effectLst>
            <a:outerShdw blurRad="444500" dist="38100" rotWithShape="0">
              <a:srgbClr val="BDBDBD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400" b="1" spc="-100"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endParaRPr/>
          </a:p>
        </p:txBody>
      </p:sp>
      <p:sp>
        <p:nvSpPr>
          <p:cNvPr id="2015" name="Investigation Monitoring…"/>
          <p:cNvSpPr txBox="1"/>
          <p:nvPr/>
        </p:nvSpPr>
        <p:spPr>
          <a:xfrm>
            <a:off x="9060525" y="937727"/>
            <a:ext cx="1280807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400" b="1" spc="-100"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Investigation Monitoring</a:t>
            </a:r>
            <a:endParaRPr>
              <a:solidFill>
                <a:schemeClr val="accent2">
                  <a:hueOff val="-12720000"/>
                  <a:satOff val="-88235"/>
                  <a:lumOff val="6666"/>
                </a:schemeClr>
              </a:solidFill>
            </a:endParaRPr>
          </a:p>
          <a:p>
            <a:pPr algn="ctr">
              <a:defRPr sz="1400" b="1" spc="-100"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Agent</a:t>
            </a:r>
          </a:p>
        </p:txBody>
      </p:sp>
      <p:sp>
        <p:nvSpPr>
          <p:cNvPr id="2016" name="TextBox 65"/>
          <p:cNvSpPr txBox="1"/>
          <p:nvPr/>
        </p:nvSpPr>
        <p:spPr>
          <a:xfrm>
            <a:off x="9025049" y="147530"/>
            <a:ext cx="3122240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r>
              <a:t>Automatically allocates to service area</a:t>
            </a:r>
          </a:p>
          <a:p>
            <a:pPr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r>
              <a:t>Confirms/chases to ensure on time</a:t>
            </a:r>
          </a:p>
          <a:p>
            <a:pPr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r>
              <a:t>Checks all points of the complaint are answered</a:t>
            </a:r>
          </a:p>
        </p:txBody>
      </p:sp>
      <p:pic>
        <p:nvPicPr>
          <p:cNvPr id="2017" name="Picture 6165" descr="Picture 61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6724" y="966093"/>
            <a:ext cx="676276" cy="6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2018" name="Straight Arrow Connector 6166"/>
          <p:cNvSpPr/>
          <p:nvPr/>
        </p:nvSpPr>
        <p:spPr>
          <a:xfrm flipV="1">
            <a:off x="10420064" y="1304231"/>
            <a:ext cx="826661" cy="3068"/>
          </a:xfrm>
          <a:prstGeom prst="line">
            <a:avLst/>
          </a:prstGeom>
          <a:ln w="19050">
            <a:solidFill>
              <a:schemeClr val="accent2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19" name="TextBox 6170"/>
          <p:cNvSpPr txBox="1"/>
          <p:nvPr/>
        </p:nvSpPr>
        <p:spPr>
          <a:xfrm>
            <a:off x="10989859" y="1645014"/>
            <a:ext cx="1204240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Service Managers</a:t>
            </a:r>
          </a:p>
        </p:txBody>
      </p:sp>
      <p:sp>
        <p:nvSpPr>
          <p:cNvPr id="2020" name="Straight Arrow Connector 20"/>
          <p:cNvSpPr/>
          <p:nvPr/>
        </p:nvSpPr>
        <p:spPr>
          <a:xfrm>
            <a:off x="7814532" y="1301164"/>
            <a:ext cx="1167261" cy="6134"/>
          </a:xfrm>
          <a:prstGeom prst="line">
            <a:avLst/>
          </a:prstGeom>
          <a:ln w="1905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1" name="Flowchart: Decision 6148"/>
          <p:cNvSpPr/>
          <p:nvPr/>
        </p:nvSpPr>
        <p:spPr>
          <a:xfrm>
            <a:off x="9502404" y="3247756"/>
            <a:ext cx="3810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5F9FD"/>
          </a:solidFill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pPr>
            <a:endParaRPr/>
          </a:p>
        </p:txBody>
      </p:sp>
      <p:sp>
        <p:nvSpPr>
          <p:cNvPr id="2022" name="Straight Arrow Connector 6150"/>
          <p:cNvSpPr/>
          <p:nvPr/>
        </p:nvSpPr>
        <p:spPr>
          <a:xfrm flipH="1" flipV="1">
            <a:off x="8343168" y="3385921"/>
            <a:ext cx="1159237" cy="14236"/>
          </a:xfrm>
          <a:prstGeom prst="line">
            <a:avLst/>
          </a:prstGeom>
          <a:ln w="1905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3" name="TextBox 6158"/>
          <p:cNvSpPr txBox="1"/>
          <p:nvPr/>
        </p:nvSpPr>
        <p:spPr>
          <a:xfrm>
            <a:off x="8589706" y="3113723"/>
            <a:ext cx="818409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900" i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</a:defRPr>
            </a:lvl1pPr>
          </a:lstStyle>
          <a:p>
            <a:r>
              <a:t>Add notes</a:t>
            </a:r>
          </a:p>
        </p:txBody>
      </p:sp>
      <p:sp>
        <p:nvSpPr>
          <p:cNvPr id="2024" name="Straight Arrow Connector 29"/>
          <p:cNvSpPr/>
          <p:nvPr/>
        </p:nvSpPr>
        <p:spPr>
          <a:xfrm flipH="1">
            <a:off x="9692904" y="1645434"/>
            <a:ext cx="8025" cy="1602323"/>
          </a:xfrm>
          <a:prstGeom prst="line">
            <a:avLst/>
          </a:prstGeom>
          <a:ln w="19050">
            <a:solidFill>
              <a:schemeClr val="accent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25" name="Picture 43" descr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8880" y="2103232"/>
            <a:ext cx="1242617" cy="260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6" name="pasted-movie.png" descr="pasted-movi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0787" y="3470062"/>
            <a:ext cx="635001" cy="164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7" name="pasted-movie.png" descr="pasted-movi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6940" y="3470062"/>
            <a:ext cx="538004" cy="13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3" name="pasted-movie.png" descr="pasted-movie.png"/>
          <p:cNvPicPr>
            <a:picLocks noChangeAspect="1"/>
          </p:cNvPicPr>
          <p:nvPr/>
        </p:nvPicPr>
        <p:blipFill>
          <a:blip r:embed="rId2">
            <a:alphaModFix amt="45180"/>
          </a:blip>
          <a:stretch>
            <a:fillRect/>
          </a:stretch>
        </p:blipFill>
        <p:spPr>
          <a:xfrm>
            <a:off x="0" y="-12208"/>
            <a:ext cx="12191896" cy="8127931"/>
          </a:xfrm>
          <a:prstGeom prst="rect">
            <a:avLst/>
          </a:prstGeom>
          <a:ln w="12700">
            <a:miter lim="400000"/>
          </a:ln>
        </p:spPr>
      </p:pic>
      <p:sp>
        <p:nvSpPr>
          <p:cNvPr id="2034" name="1…"/>
          <p:cNvSpPr txBox="1"/>
          <p:nvPr/>
        </p:nvSpPr>
        <p:spPr>
          <a:xfrm>
            <a:off x="1010198" y="-15766187"/>
            <a:ext cx="810452" cy="1533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2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3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4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5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6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7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8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9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0</a:t>
            </a:r>
          </a:p>
        </p:txBody>
      </p:sp>
      <p:sp>
        <p:nvSpPr>
          <p:cNvPr id="2035" name="1…"/>
          <p:cNvSpPr txBox="1"/>
          <p:nvPr/>
        </p:nvSpPr>
        <p:spPr>
          <a:xfrm>
            <a:off x="3834903" y="7194619"/>
            <a:ext cx="1516766" cy="1533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</a:t>
            </a:r>
            <a:endParaRPr>
              <a:solidFill>
                <a:schemeClr val="accent2">
                  <a:hueOff val="-12720000"/>
                  <a:satOff val="-88235"/>
                  <a:lumOff val="6666"/>
                  <a:alpha val="0"/>
                </a:scheme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2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3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4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5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6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7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8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9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10</a:t>
            </a:r>
          </a:p>
        </p:txBody>
      </p:sp>
      <p:pic>
        <p:nvPicPr>
          <p:cNvPr id="2036" name="Picture 2" descr="Picture 2"/>
          <p:cNvPicPr>
            <a:picLocks noChangeAspect="1"/>
          </p:cNvPicPr>
          <p:nvPr/>
        </p:nvPicPr>
        <p:blipFill>
          <a:blip r:embed="rId3">
            <a:alphaModFix amt="20790"/>
          </a:blip>
          <a:srcRect l="6971" t="7794" r="33752" b="15468"/>
          <a:stretch>
            <a:fillRect/>
          </a:stretch>
        </p:blipFill>
        <p:spPr>
          <a:xfrm>
            <a:off x="2774315" y="-2"/>
            <a:ext cx="9417685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37" name="TextBox 17"/>
          <p:cNvSpPr txBox="1"/>
          <p:nvPr/>
        </p:nvSpPr>
        <p:spPr>
          <a:xfrm>
            <a:off x="685165" y="6144038"/>
            <a:ext cx="612548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 cap="all" spc="100">
                <a:solidFill>
                  <a:srgbClr val="2FDAA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SLACS </a:t>
            </a:r>
          </a:p>
        </p:txBody>
      </p:sp>
      <p:sp>
        <p:nvSpPr>
          <p:cNvPr id="2038" name="Title 3"/>
          <p:cNvSpPr txBox="1">
            <a:spLocks noGrp="1"/>
          </p:cNvSpPr>
          <p:nvPr>
            <p:ph type="title"/>
          </p:nvPr>
        </p:nvSpPr>
        <p:spPr>
          <a:xfrm>
            <a:off x="685165" y="2242066"/>
            <a:ext cx="11004460" cy="1809727"/>
          </a:xfrm>
          <a:prstGeom prst="rect">
            <a:avLst/>
          </a:prstGeom>
        </p:spPr>
        <p:txBody>
          <a:bodyPr/>
          <a:lstStyle>
            <a:lvl1pPr>
              <a:defRPr sz="7200"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AI should leave time for UI/UX</a:t>
            </a:r>
          </a:p>
        </p:txBody>
      </p:sp>
      <p:sp>
        <p:nvSpPr>
          <p:cNvPr id="2039" name="TextBox 1"/>
          <p:cNvSpPr txBox="1"/>
          <p:nvPr/>
        </p:nvSpPr>
        <p:spPr>
          <a:xfrm>
            <a:off x="10503381" y="540810"/>
            <a:ext cx="6125487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 cap="all" spc="100">
                <a:solidFill>
                  <a:srgbClr val="2FDAA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May 2025</a:t>
            </a:r>
          </a:p>
        </p:txBody>
      </p:sp>
      <p:pic>
        <p:nvPicPr>
          <p:cNvPr id="2040" name="Graphic 6" descr="Graphic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4" y="542008"/>
            <a:ext cx="2663826" cy="411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2" name="Screenshot 2025-05-15 at 07.57.55.png" descr="Screenshot 2025-05-15 at 07.57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94980" cy="6935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1…"/>
          <p:cNvSpPr txBox="1"/>
          <p:nvPr/>
        </p:nvSpPr>
        <p:spPr>
          <a:xfrm>
            <a:off x="1010198" y="-15766187"/>
            <a:ext cx="810452" cy="1533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2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3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4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5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6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7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8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9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0</a:t>
            </a:r>
          </a:p>
        </p:txBody>
      </p:sp>
      <p:sp>
        <p:nvSpPr>
          <p:cNvPr id="2045" name="1…"/>
          <p:cNvSpPr txBox="1"/>
          <p:nvPr/>
        </p:nvSpPr>
        <p:spPr>
          <a:xfrm>
            <a:off x="3834903" y="7194619"/>
            <a:ext cx="1516766" cy="1533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</a:t>
            </a:r>
            <a:endParaRPr>
              <a:solidFill>
                <a:schemeClr val="accent2">
                  <a:hueOff val="-12720000"/>
                  <a:satOff val="-88235"/>
                  <a:lumOff val="6666"/>
                  <a:alpha val="0"/>
                </a:scheme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2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3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4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5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6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7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8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9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10</a:t>
            </a:r>
          </a:p>
        </p:txBody>
      </p:sp>
      <p:pic>
        <p:nvPicPr>
          <p:cNvPr id="2046" name="Picture 2" descr="Picture 2"/>
          <p:cNvPicPr>
            <a:picLocks noChangeAspect="1"/>
          </p:cNvPicPr>
          <p:nvPr/>
        </p:nvPicPr>
        <p:blipFill>
          <a:blip r:embed="rId2">
            <a:alphaModFix amt="20790"/>
          </a:blip>
          <a:srcRect l="6971" t="7794" r="33752" b="15468"/>
          <a:stretch>
            <a:fillRect/>
          </a:stretch>
        </p:blipFill>
        <p:spPr>
          <a:xfrm>
            <a:off x="2774315" y="-2"/>
            <a:ext cx="9417685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47" name="TextBox 17"/>
          <p:cNvSpPr txBox="1"/>
          <p:nvPr/>
        </p:nvSpPr>
        <p:spPr>
          <a:xfrm>
            <a:off x="685165" y="6144038"/>
            <a:ext cx="612548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 cap="all" spc="100">
                <a:solidFill>
                  <a:srgbClr val="2FDAA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SLACS </a:t>
            </a:r>
          </a:p>
        </p:txBody>
      </p:sp>
      <p:sp>
        <p:nvSpPr>
          <p:cNvPr id="2048" name="TextBox 1"/>
          <p:cNvSpPr txBox="1"/>
          <p:nvPr/>
        </p:nvSpPr>
        <p:spPr>
          <a:xfrm>
            <a:off x="10503381" y="540810"/>
            <a:ext cx="6125487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 cap="all" spc="100">
                <a:solidFill>
                  <a:srgbClr val="2FDAA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May 2025</a:t>
            </a:r>
          </a:p>
        </p:txBody>
      </p:sp>
      <p:pic>
        <p:nvPicPr>
          <p:cNvPr id="2049" name="Graphic 6" descr="Graphic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4" y="542008"/>
            <a:ext cx="2663826" cy="411085"/>
          </a:xfrm>
          <a:prstGeom prst="rect">
            <a:avLst/>
          </a:prstGeom>
          <a:ln w="12700">
            <a:miter lim="400000"/>
          </a:ln>
        </p:spPr>
      </p:pic>
      <p:sp>
        <p:nvSpPr>
          <p:cNvPr id="2050" name="Title 3"/>
          <p:cNvSpPr txBox="1"/>
          <p:nvPr/>
        </p:nvSpPr>
        <p:spPr>
          <a:xfrm>
            <a:off x="685165" y="2102366"/>
            <a:ext cx="11004460" cy="180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lnSpc>
                <a:spcPct val="80000"/>
              </a:lnSpc>
              <a:defRPr sz="7200" spc="-5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We built Octavia because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asted-movie.png" descr="pasted-movie.png"/>
          <p:cNvPicPr>
            <a:picLocks noChangeAspect="1"/>
          </p:cNvPicPr>
          <p:nvPr/>
        </p:nvPicPr>
        <p:blipFill>
          <a:blip r:embed="rId2">
            <a:alphaModFix amt="45180"/>
          </a:blip>
          <a:stretch>
            <a:fillRect/>
          </a:stretch>
        </p:blipFill>
        <p:spPr>
          <a:xfrm>
            <a:off x="0" y="-12208"/>
            <a:ext cx="12191896" cy="8127931"/>
          </a:xfrm>
          <a:prstGeom prst="rect">
            <a:avLst/>
          </a:prstGeom>
          <a:ln w="12700">
            <a:miter lim="400000"/>
          </a:ln>
        </p:spPr>
      </p:pic>
      <p:sp>
        <p:nvSpPr>
          <p:cNvPr id="2053" name="1…"/>
          <p:cNvSpPr txBox="1"/>
          <p:nvPr/>
        </p:nvSpPr>
        <p:spPr>
          <a:xfrm>
            <a:off x="1010198" y="-15766187"/>
            <a:ext cx="810452" cy="1533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2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3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4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5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6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7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8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9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0</a:t>
            </a:r>
          </a:p>
        </p:txBody>
      </p:sp>
      <p:sp>
        <p:nvSpPr>
          <p:cNvPr id="2054" name="1…"/>
          <p:cNvSpPr txBox="1"/>
          <p:nvPr/>
        </p:nvSpPr>
        <p:spPr>
          <a:xfrm>
            <a:off x="3834903" y="7194619"/>
            <a:ext cx="1516766" cy="1533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</a:t>
            </a:r>
            <a:endParaRPr>
              <a:solidFill>
                <a:schemeClr val="accent2">
                  <a:hueOff val="-12720000"/>
                  <a:satOff val="-88235"/>
                  <a:lumOff val="6666"/>
                  <a:alpha val="0"/>
                </a:scheme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2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3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4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5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6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7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8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9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10</a:t>
            </a:r>
          </a:p>
        </p:txBody>
      </p:sp>
      <p:pic>
        <p:nvPicPr>
          <p:cNvPr id="2055" name="Picture 2" descr="Picture 2"/>
          <p:cNvPicPr>
            <a:picLocks noChangeAspect="1"/>
          </p:cNvPicPr>
          <p:nvPr/>
        </p:nvPicPr>
        <p:blipFill>
          <a:blip r:embed="rId3">
            <a:alphaModFix amt="20790"/>
          </a:blip>
          <a:srcRect l="6971" t="7794" r="33752" b="15468"/>
          <a:stretch>
            <a:fillRect/>
          </a:stretch>
        </p:blipFill>
        <p:spPr>
          <a:xfrm>
            <a:off x="2774315" y="-2"/>
            <a:ext cx="9417685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56" name="TextBox 17"/>
          <p:cNvSpPr txBox="1"/>
          <p:nvPr/>
        </p:nvSpPr>
        <p:spPr>
          <a:xfrm>
            <a:off x="685165" y="6144038"/>
            <a:ext cx="612548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 cap="all" spc="100">
                <a:solidFill>
                  <a:srgbClr val="2FDAA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SLACS </a:t>
            </a:r>
          </a:p>
        </p:txBody>
      </p:sp>
      <p:sp>
        <p:nvSpPr>
          <p:cNvPr id="2057" name="Title 3"/>
          <p:cNvSpPr txBox="1">
            <a:spLocks noGrp="1"/>
          </p:cNvSpPr>
          <p:nvPr>
            <p:ph type="title"/>
          </p:nvPr>
        </p:nvSpPr>
        <p:spPr>
          <a:xfrm>
            <a:off x="685165" y="1619274"/>
            <a:ext cx="11004460" cy="1809726"/>
          </a:xfrm>
          <a:prstGeom prst="rect">
            <a:avLst/>
          </a:prstGeom>
        </p:spPr>
        <p:txBody>
          <a:bodyPr/>
          <a:lstStyle>
            <a:lvl1pPr>
              <a:defRPr sz="7200"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We  ❤️ Complaints</a:t>
            </a:r>
          </a:p>
        </p:txBody>
      </p:sp>
      <p:sp>
        <p:nvSpPr>
          <p:cNvPr id="2058" name="TextBox 7"/>
          <p:cNvSpPr txBox="1"/>
          <p:nvPr/>
        </p:nvSpPr>
        <p:spPr>
          <a:xfrm>
            <a:off x="623887" y="3673255"/>
            <a:ext cx="9435826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And understanding processes</a:t>
            </a:r>
          </a:p>
        </p:txBody>
      </p:sp>
      <p:sp>
        <p:nvSpPr>
          <p:cNvPr id="2059" name="TextBox 1"/>
          <p:cNvSpPr txBox="1"/>
          <p:nvPr/>
        </p:nvSpPr>
        <p:spPr>
          <a:xfrm>
            <a:off x="10503381" y="540810"/>
            <a:ext cx="6125487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 cap="all" spc="100">
                <a:solidFill>
                  <a:srgbClr val="2FDAA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May 2025</a:t>
            </a:r>
          </a:p>
        </p:txBody>
      </p:sp>
      <p:pic>
        <p:nvPicPr>
          <p:cNvPr id="2060" name="Graphic 6" descr="Graphic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4" y="542008"/>
            <a:ext cx="2663826" cy="411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We  ❤️ Complaints"/>
          <p:cNvSpPr txBox="1">
            <a:spLocks noGrp="1"/>
          </p:cNvSpPr>
          <p:nvPr>
            <p:ph type="title"/>
          </p:nvPr>
        </p:nvSpPr>
        <p:spPr>
          <a:xfrm>
            <a:off x="623887" y="1212874"/>
            <a:ext cx="11004461" cy="1809726"/>
          </a:xfrm>
          <a:prstGeom prst="rect">
            <a:avLst/>
          </a:prstGeom>
        </p:spPr>
        <p:txBody>
          <a:bodyPr/>
          <a:lstStyle>
            <a:lvl1pPr>
              <a:defRPr sz="7200"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We  ❤️ Complaints</a:t>
            </a:r>
          </a:p>
        </p:txBody>
      </p:sp>
      <p:sp>
        <p:nvSpPr>
          <p:cNvPr id="2063" name="Title 3"/>
          <p:cNvSpPr txBox="1"/>
          <p:nvPr/>
        </p:nvSpPr>
        <p:spPr>
          <a:xfrm>
            <a:off x="623887" y="2876574"/>
            <a:ext cx="11004461" cy="1809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lnSpc>
                <a:spcPct val="80000"/>
              </a:lnSpc>
              <a:defRPr sz="7200" spc="-5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We  ❤️</a:t>
            </a:r>
          </a:p>
        </p:txBody>
      </p:sp>
      <p:pic>
        <p:nvPicPr>
          <p:cNvPr id="206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830" y="3560402"/>
            <a:ext cx="5806340" cy="1125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1…"/>
          <p:cNvSpPr txBox="1"/>
          <p:nvPr/>
        </p:nvSpPr>
        <p:spPr>
          <a:xfrm>
            <a:off x="1010198" y="-15766187"/>
            <a:ext cx="810452" cy="1533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2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3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4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5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6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7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8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9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0</a:t>
            </a:r>
          </a:p>
        </p:txBody>
      </p:sp>
      <p:sp>
        <p:nvSpPr>
          <p:cNvPr id="1869" name="1…"/>
          <p:cNvSpPr txBox="1"/>
          <p:nvPr/>
        </p:nvSpPr>
        <p:spPr>
          <a:xfrm>
            <a:off x="3834903" y="7194619"/>
            <a:ext cx="1516766" cy="1533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</a:t>
            </a:r>
            <a:endParaRPr>
              <a:solidFill>
                <a:schemeClr val="accent2">
                  <a:hueOff val="-12720000"/>
                  <a:satOff val="-88235"/>
                  <a:lumOff val="6666"/>
                  <a:alpha val="0"/>
                </a:scheme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2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3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4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5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6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7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8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9</a:t>
            </a:r>
            <a:endParaRPr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defRPr sz="10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10</a:t>
            </a:r>
          </a:p>
        </p:txBody>
      </p:sp>
      <p:pic>
        <p:nvPicPr>
          <p:cNvPr id="1870" name="Picture 2" descr="Picture 2"/>
          <p:cNvPicPr>
            <a:picLocks noChangeAspect="1"/>
          </p:cNvPicPr>
          <p:nvPr/>
        </p:nvPicPr>
        <p:blipFill>
          <a:blip r:embed="rId2">
            <a:alphaModFix amt="34000"/>
          </a:blip>
          <a:srcRect l="6971" t="7794" r="33752" b="15468"/>
          <a:stretch>
            <a:fillRect/>
          </a:stretch>
        </p:blipFill>
        <p:spPr>
          <a:xfrm>
            <a:off x="2774315" y="-2"/>
            <a:ext cx="9417685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71" name="Title 3"/>
          <p:cNvSpPr txBox="1">
            <a:spLocks noGrp="1"/>
          </p:cNvSpPr>
          <p:nvPr>
            <p:ph type="title"/>
          </p:nvPr>
        </p:nvSpPr>
        <p:spPr>
          <a:xfrm>
            <a:off x="685165" y="1949781"/>
            <a:ext cx="11004460" cy="1809727"/>
          </a:xfrm>
          <a:prstGeom prst="rect">
            <a:avLst/>
          </a:prstGeom>
        </p:spPr>
        <p:txBody>
          <a:bodyPr/>
          <a:lstStyle>
            <a:lvl1pPr>
              <a:defRPr sz="7200"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rPr dirty="0"/>
              <a:t>AI;</a:t>
            </a:r>
            <a:r>
              <a:rPr lang="en-GB" dirty="0"/>
              <a:t> is just another technology</a:t>
            </a:r>
            <a:endParaRPr dirty="0"/>
          </a:p>
        </p:txBody>
      </p:sp>
      <p:sp>
        <p:nvSpPr>
          <p:cNvPr id="1872" name="TextBox 17"/>
          <p:cNvSpPr txBox="1"/>
          <p:nvPr/>
        </p:nvSpPr>
        <p:spPr>
          <a:xfrm>
            <a:off x="685165" y="6144038"/>
            <a:ext cx="612548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 cap="all" spc="100">
                <a:solidFill>
                  <a:srgbClr val="2FDAA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SLACS </a:t>
            </a:r>
          </a:p>
        </p:txBody>
      </p:sp>
      <p:sp>
        <p:nvSpPr>
          <p:cNvPr id="1873" name="TextBox 1"/>
          <p:cNvSpPr txBox="1"/>
          <p:nvPr/>
        </p:nvSpPr>
        <p:spPr>
          <a:xfrm>
            <a:off x="10503381" y="540810"/>
            <a:ext cx="6125487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 cap="all" spc="100">
                <a:solidFill>
                  <a:srgbClr val="2FDAA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May 2025</a:t>
            </a:r>
          </a:p>
        </p:txBody>
      </p:sp>
      <p:pic>
        <p:nvPicPr>
          <p:cNvPr id="1874" name="Graphic 6" descr="Graphic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4" y="542008"/>
            <a:ext cx="2663826" cy="41108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75" name="2D Line Chart"/>
          <p:cNvGraphicFramePr/>
          <p:nvPr/>
        </p:nvGraphicFramePr>
        <p:xfrm>
          <a:off x="-10187467" y="710298"/>
          <a:ext cx="10006683" cy="5555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76" name="is just another technology"/>
          <p:cNvSpPr txBox="1"/>
          <p:nvPr/>
        </p:nvSpPr>
        <p:spPr>
          <a:xfrm>
            <a:off x="1611555" y="2597981"/>
            <a:ext cx="144270" cy="90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7200" spc="-5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rPr dirty="0"/>
              <a:t> </a:t>
            </a:r>
          </a:p>
        </p:txBody>
      </p:sp>
      <p:sp>
        <p:nvSpPr>
          <p:cNvPr id="1877" name="in Human Terms"/>
          <p:cNvSpPr txBox="1"/>
          <p:nvPr/>
        </p:nvSpPr>
        <p:spPr>
          <a:xfrm>
            <a:off x="12765185" y="2470406"/>
            <a:ext cx="6145887" cy="208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 sz="7200" spc="-5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 in Human Terms</a:t>
            </a:r>
            <a:br/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AI Adoption Curve"/>
          <p:cNvSpPr txBox="1">
            <a:spLocks noGrp="1"/>
          </p:cNvSpPr>
          <p:nvPr>
            <p:ph type="title"/>
          </p:nvPr>
        </p:nvSpPr>
        <p:spPr>
          <a:xfrm>
            <a:off x="7939372" y="-2178256"/>
            <a:ext cx="11004461" cy="1809726"/>
          </a:xfrm>
          <a:prstGeom prst="rect">
            <a:avLst/>
          </a:prstGeom>
        </p:spPr>
        <p:txBody>
          <a:bodyPr/>
          <a:lstStyle>
            <a:lvl1pPr>
              <a:defRPr sz="3400" spc="-236"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AI Adoption Curve</a:t>
            </a:r>
          </a:p>
        </p:txBody>
      </p:sp>
      <p:sp>
        <p:nvSpPr>
          <p:cNvPr id="2067" name="Circle"/>
          <p:cNvSpPr/>
          <p:nvPr/>
        </p:nvSpPr>
        <p:spPr>
          <a:xfrm>
            <a:off x="13447952" y="1294579"/>
            <a:ext cx="254001" cy="254001"/>
          </a:xfrm>
          <a:prstGeom prst="ellipse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68" name="Multi-Agent"/>
          <p:cNvSpPr txBox="1"/>
          <p:nvPr/>
        </p:nvSpPr>
        <p:spPr>
          <a:xfrm>
            <a:off x="4385477" y="2498317"/>
            <a:ext cx="4319116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normAutofit/>
          </a:bodyPr>
          <a:lstStyle>
            <a:lvl1pPr>
              <a:lnSpc>
                <a:spcPct val="80000"/>
              </a:lnSpc>
              <a:defRPr sz="7000" spc="-486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Multi-Agent</a:t>
            </a:r>
          </a:p>
        </p:txBody>
      </p:sp>
      <p:sp>
        <p:nvSpPr>
          <p:cNvPr id="2069" name="Multi-agent"/>
          <p:cNvSpPr txBox="1"/>
          <p:nvPr/>
        </p:nvSpPr>
        <p:spPr>
          <a:xfrm>
            <a:off x="13790152" y="1275529"/>
            <a:ext cx="132897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Multi-agent</a:t>
            </a:r>
          </a:p>
        </p:txBody>
      </p:sp>
      <p:sp>
        <p:nvSpPr>
          <p:cNvPr id="2070" name="Almost total automation…"/>
          <p:cNvSpPr txBox="1"/>
          <p:nvPr/>
        </p:nvSpPr>
        <p:spPr>
          <a:xfrm>
            <a:off x="5113137" y="8105754"/>
            <a:ext cx="2624456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Almost total automation 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Call handling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7x</a:t>
            </a:r>
          </a:p>
        </p:txBody>
      </p:sp>
      <p:sp>
        <p:nvSpPr>
          <p:cNvPr id="2071" name="Total automation…"/>
          <p:cNvSpPr txBox="1"/>
          <p:nvPr/>
        </p:nvSpPr>
        <p:spPr>
          <a:xfrm>
            <a:off x="14280365" y="2994004"/>
            <a:ext cx="2465016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Total automation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A full team of AI ‘users’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20x</a:t>
            </a:r>
          </a:p>
        </p:txBody>
      </p:sp>
      <p:sp>
        <p:nvSpPr>
          <p:cNvPr id="2072" name="Call Centre"/>
          <p:cNvSpPr txBox="1"/>
          <p:nvPr/>
        </p:nvSpPr>
        <p:spPr>
          <a:xfrm>
            <a:off x="4951502" y="3737866"/>
            <a:ext cx="318706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5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 Lt"/>
                <a:ea typeface="Soleil Lt"/>
                <a:cs typeface="Soleil Lt"/>
                <a:sym typeface="Soleil Lt"/>
              </a:defRPr>
            </a:lvl1pPr>
          </a:lstStyle>
          <a:p>
            <a:r>
              <a:t>Call Centre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6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002" y="-45499"/>
            <a:ext cx="6948998" cy="6948998"/>
          </a:xfrm>
          <a:prstGeom prst="rect">
            <a:avLst/>
          </a:prstGeom>
          <a:ln w="12700">
            <a:miter lim="400000"/>
          </a:ln>
        </p:spPr>
      </p:pic>
      <p:sp>
        <p:nvSpPr>
          <p:cNvPr id="2075" name="Callia - answers 90% of calls…"/>
          <p:cNvSpPr txBox="1"/>
          <p:nvPr/>
        </p:nvSpPr>
        <p:spPr>
          <a:xfrm>
            <a:off x="519999" y="2552700"/>
            <a:ext cx="4723004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latin typeface="Soleil"/>
                <a:ea typeface="Soleil"/>
                <a:cs typeface="Soleil"/>
                <a:sym typeface="Soleil"/>
              </a:defRPr>
            </a:pPr>
            <a:r>
              <a:t>Callia - answers 90% of calls</a:t>
            </a:r>
          </a:p>
          <a:p>
            <a:pPr>
              <a:defRPr>
                <a:latin typeface="Soleil"/>
                <a:ea typeface="Soleil"/>
                <a:cs typeface="Soleil"/>
                <a:sym typeface="Soleil"/>
              </a:defRPr>
            </a:pPr>
            <a:r>
              <a:t>Otto - updates your CRM</a:t>
            </a:r>
          </a:p>
          <a:p>
            <a:pPr>
              <a:defRPr>
                <a:latin typeface="Soleil"/>
                <a:ea typeface="Soleil"/>
                <a:cs typeface="Soleil"/>
                <a:sym typeface="Soleil"/>
              </a:defRPr>
            </a:pPr>
            <a:r>
              <a:t>Echo - Knowledge engine</a:t>
            </a:r>
          </a:p>
          <a:p>
            <a:pPr>
              <a:defRPr>
                <a:latin typeface="Soleil"/>
                <a:ea typeface="Soleil"/>
                <a:cs typeface="Soleil"/>
                <a:sym typeface="Soleil"/>
              </a:defRPr>
            </a:pPr>
            <a:r>
              <a:t>Pulse - analyses calls for sentiment</a:t>
            </a:r>
          </a:p>
          <a:p>
            <a:pPr>
              <a:defRPr>
                <a:latin typeface="Soleil"/>
                <a:ea typeface="Soleil"/>
                <a:cs typeface="Soleil"/>
                <a:sym typeface="Soleil"/>
              </a:defRPr>
            </a:pPr>
            <a:r>
              <a:t>Scout - proactively messages to prevent calls</a:t>
            </a:r>
          </a:p>
          <a:p>
            <a:pPr>
              <a:defRPr>
                <a:latin typeface="Soleil"/>
                <a:ea typeface="Soleil"/>
                <a:cs typeface="Soleil"/>
                <a:sym typeface="Soleil"/>
              </a:defRPr>
            </a:pPr>
            <a:r>
              <a:t>Surety - checks every box is ticked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AI Adoption Curve"/>
          <p:cNvSpPr txBox="1">
            <a:spLocks noGrp="1"/>
          </p:cNvSpPr>
          <p:nvPr>
            <p:ph type="title"/>
          </p:nvPr>
        </p:nvSpPr>
        <p:spPr>
          <a:xfrm>
            <a:off x="7939372" y="-2178256"/>
            <a:ext cx="11004461" cy="1809726"/>
          </a:xfrm>
          <a:prstGeom prst="rect">
            <a:avLst/>
          </a:prstGeom>
        </p:spPr>
        <p:txBody>
          <a:bodyPr/>
          <a:lstStyle>
            <a:lvl1pPr>
              <a:defRPr sz="3400" spc="-236"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AI Adoption Curve</a:t>
            </a:r>
          </a:p>
        </p:txBody>
      </p:sp>
      <p:sp>
        <p:nvSpPr>
          <p:cNvPr id="2078" name="Circle"/>
          <p:cNvSpPr/>
          <p:nvPr/>
        </p:nvSpPr>
        <p:spPr>
          <a:xfrm>
            <a:off x="13447952" y="1294579"/>
            <a:ext cx="254001" cy="254001"/>
          </a:xfrm>
          <a:prstGeom prst="ellipse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79" name="How long before this is real?"/>
          <p:cNvSpPr txBox="1"/>
          <p:nvPr/>
        </p:nvSpPr>
        <p:spPr>
          <a:xfrm>
            <a:off x="1501461" y="2863850"/>
            <a:ext cx="9847807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normAutofit/>
          </a:bodyPr>
          <a:lstStyle>
            <a:lvl1pPr>
              <a:lnSpc>
                <a:spcPct val="80000"/>
              </a:lnSpc>
              <a:defRPr sz="7000" spc="-486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How long before this is real?</a:t>
            </a:r>
          </a:p>
        </p:txBody>
      </p:sp>
      <p:sp>
        <p:nvSpPr>
          <p:cNvPr id="2080" name="Multi-agent"/>
          <p:cNvSpPr txBox="1"/>
          <p:nvPr/>
        </p:nvSpPr>
        <p:spPr>
          <a:xfrm>
            <a:off x="13790152" y="1275529"/>
            <a:ext cx="132897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Multi-agent</a:t>
            </a:r>
          </a:p>
        </p:txBody>
      </p:sp>
      <p:sp>
        <p:nvSpPr>
          <p:cNvPr id="2081" name="Almost total automation…"/>
          <p:cNvSpPr txBox="1"/>
          <p:nvPr/>
        </p:nvSpPr>
        <p:spPr>
          <a:xfrm>
            <a:off x="5113137" y="8105754"/>
            <a:ext cx="2624456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Almost total automation 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Call handling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7x</a:t>
            </a:r>
          </a:p>
        </p:txBody>
      </p:sp>
      <p:sp>
        <p:nvSpPr>
          <p:cNvPr id="2082" name="Total automation…"/>
          <p:cNvSpPr txBox="1"/>
          <p:nvPr/>
        </p:nvSpPr>
        <p:spPr>
          <a:xfrm>
            <a:off x="14280365" y="2994004"/>
            <a:ext cx="2465016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Total automation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A full team of AI ‘users’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20x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Foot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2085" name="TextBox 1"/>
          <p:cNvSpPr txBox="1"/>
          <p:nvPr/>
        </p:nvSpPr>
        <p:spPr>
          <a:xfrm>
            <a:off x="3038475" y="1283158"/>
            <a:ext cx="611505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6600">
                <a:solidFill>
                  <a:schemeClr val="accent4">
                    <a:satOff val="-41211"/>
                    <a:lumOff val="16421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Find out more</a:t>
            </a:r>
          </a:p>
        </p:txBody>
      </p:sp>
      <p:sp>
        <p:nvSpPr>
          <p:cNvPr id="2086" name="TextBox 3"/>
          <p:cNvSpPr txBox="1"/>
          <p:nvPr/>
        </p:nvSpPr>
        <p:spPr>
          <a:xfrm>
            <a:off x="3038475" y="3162375"/>
            <a:ext cx="600456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u="sng">
                <a:solidFill>
                  <a:schemeClr val="accent4">
                    <a:satOff val="-41211"/>
                    <a:lumOff val="16421"/>
                  </a:schemeClr>
                </a:solidFill>
                <a:uFill>
                  <a:solidFill>
                    <a:schemeClr val="accent1"/>
                  </a:solidFill>
                </a:uFill>
                <a:hlinkClick r:id="rId2"/>
              </a:defRPr>
            </a:lvl1pPr>
          </a:lstStyle>
          <a:p>
            <a:pPr>
              <a:defRPr u="none">
                <a:uFillTx/>
              </a:defRPr>
            </a:pPr>
            <a:r>
              <a:rPr lang="en-GB" u="sng" dirty="0">
                <a:uFill>
                  <a:solidFill>
                    <a:schemeClr val="accent1"/>
                  </a:solidFill>
                </a:uFill>
                <a:hlinkClick r:id="rId3"/>
              </a:rPr>
              <a:t>https://landing.govmetric.com/slacs-2025</a:t>
            </a:r>
            <a:endParaRPr u="sng" dirty="0">
              <a:uFill>
                <a:solidFill>
                  <a:schemeClr val="accent1"/>
                </a:solidFill>
              </a:uFill>
              <a:hlinkClick r:id="rId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-12720000"/>
            <a:satOff val="-88235"/>
            <a:lumOff val="66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0" name="Text Placeholder 15"/>
          <p:cNvSpPr>
            <a:spLocks noGrp="1"/>
          </p:cNvSpPr>
          <p:nvPr>
            <p:ph type="body" idx="21"/>
          </p:nvPr>
        </p:nvSpPr>
        <p:spPr>
          <a:xfrm>
            <a:off x="9974580" y="539464"/>
            <a:ext cx="1577976" cy="1465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8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08" y="-1"/>
            <a:ext cx="8834784" cy="6858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82" name="2D Line Chart"/>
          <p:cNvGraphicFramePr/>
          <p:nvPr/>
        </p:nvGraphicFramePr>
        <p:xfrm>
          <a:off x="-10187467" y="710298"/>
          <a:ext cx="10006683" cy="5555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4" name="2D Line Chart"/>
          <p:cNvGraphicFramePr/>
          <p:nvPr/>
        </p:nvGraphicFramePr>
        <p:xfrm>
          <a:off x="294266" y="952270"/>
          <a:ext cx="10006683" cy="555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85" name="TextBox 29"/>
          <p:cNvSpPr txBox="1"/>
          <p:nvPr/>
        </p:nvSpPr>
        <p:spPr>
          <a:xfrm>
            <a:off x="3597023" y="6381159"/>
            <a:ext cx="4263790" cy="136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00"/>
              </a:lnSpc>
              <a:defRPr sz="1600" spc="-8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Time</a:t>
            </a:r>
          </a:p>
        </p:txBody>
      </p:sp>
      <p:sp>
        <p:nvSpPr>
          <p:cNvPr id="1886" name="TextBox 29"/>
          <p:cNvSpPr txBox="1"/>
          <p:nvPr/>
        </p:nvSpPr>
        <p:spPr>
          <a:xfrm>
            <a:off x="-1698877" y="3598527"/>
            <a:ext cx="4263790" cy="136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700"/>
              </a:lnSpc>
              <a:defRPr sz="1600" spc="-8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ROI</a:t>
            </a:r>
          </a:p>
        </p:txBody>
      </p:sp>
      <p:sp>
        <p:nvSpPr>
          <p:cNvPr id="1887" name="AI Adoption"/>
          <p:cNvSpPr txBox="1">
            <a:spLocks noGrp="1"/>
          </p:cNvSpPr>
          <p:nvPr>
            <p:ph type="title"/>
          </p:nvPr>
        </p:nvSpPr>
        <p:spPr>
          <a:xfrm>
            <a:off x="9346565" y="-904863"/>
            <a:ext cx="11004460" cy="1809726"/>
          </a:xfrm>
          <a:prstGeom prst="rect">
            <a:avLst/>
          </a:prstGeom>
        </p:spPr>
        <p:txBody>
          <a:bodyPr/>
          <a:lstStyle>
            <a:lvl1pPr>
              <a:defRPr sz="3400" spc="-236"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AI Adoption</a:t>
            </a:r>
          </a:p>
        </p:txBody>
      </p:sp>
      <p:sp>
        <p:nvSpPr>
          <p:cNvPr id="1888" name="Circle"/>
          <p:cNvSpPr/>
          <p:nvPr/>
        </p:nvSpPr>
        <p:spPr>
          <a:xfrm>
            <a:off x="1320800" y="5786987"/>
            <a:ext cx="254000" cy="254001"/>
          </a:xfrm>
          <a:prstGeom prst="ellipse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89" name="Circle"/>
          <p:cNvSpPr/>
          <p:nvPr/>
        </p:nvSpPr>
        <p:spPr>
          <a:xfrm>
            <a:off x="6876324" y="4290315"/>
            <a:ext cx="254001" cy="254001"/>
          </a:xfrm>
          <a:prstGeom prst="ellipse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90" name="Circle"/>
          <p:cNvSpPr/>
          <p:nvPr/>
        </p:nvSpPr>
        <p:spPr>
          <a:xfrm>
            <a:off x="9863499" y="2000020"/>
            <a:ext cx="254001" cy="254001"/>
          </a:xfrm>
          <a:prstGeom prst="ellipse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89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5333179"/>
            <a:ext cx="4064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2" name="Copilot"/>
          <p:cNvSpPr txBox="1"/>
          <p:nvPr/>
        </p:nvSpPr>
        <p:spPr>
          <a:xfrm>
            <a:off x="1757628" y="5396679"/>
            <a:ext cx="77553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Copilot</a:t>
            </a:r>
          </a:p>
        </p:txBody>
      </p:sp>
      <p:sp>
        <p:nvSpPr>
          <p:cNvPr id="1893" name="Autopilot"/>
          <p:cNvSpPr txBox="1"/>
          <p:nvPr/>
        </p:nvSpPr>
        <p:spPr>
          <a:xfrm>
            <a:off x="7256736" y="4290315"/>
            <a:ext cx="99179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rPr dirty="0"/>
              <a:t>Autopilot</a:t>
            </a:r>
          </a:p>
        </p:txBody>
      </p:sp>
      <p:sp>
        <p:nvSpPr>
          <p:cNvPr id="1894" name="Multi-agent"/>
          <p:cNvSpPr txBox="1"/>
          <p:nvPr/>
        </p:nvSpPr>
        <p:spPr>
          <a:xfrm>
            <a:off x="10192278" y="2000020"/>
            <a:ext cx="127708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rPr dirty="0"/>
              <a:t>Multi-agent</a:t>
            </a:r>
          </a:p>
        </p:txBody>
      </p:sp>
      <p:pic>
        <p:nvPicPr>
          <p:cNvPr id="1895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0184" y="0"/>
            <a:ext cx="8834783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AI Adoption Curve"/>
          <p:cNvSpPr txBox="1">
            <a:spLocks noGrp="1"/>
          </p:cNvSpPr>
          <p:nvPr>
            <p:ph type="title"/>
          </p:nvPr>
        </p:nvSpPr>
        <p:spPr>
          <a:xfrm>
            <a:off x="8101965" y="-857456"/>
            <a:ext cx="11004460" cy="1809726"/>
          </a:xfrm>
          <a:prstGeom prst="rect">
            <a:avLst/>
          </a:prstGeom>
        </p:spPr>
        <p:txBody>
          <a:bodyPr/>
          <a:lstStyle>
            <a:lvl1pPr>
              <a:defRPr sz="3400" spc="-236"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AI Adoption Curve</a:t>
            </a:r>
          </a:p>
        </p:txBody>
      </p:sp>
      <p:sp>
        <p:nvSpPr>
          <p:cNvPr id="1898" name="Circle"/>
          <p:cNvSpPr/>
          <p:nvPr/>
        </p:nvSpPr>
        <p:spPr>
          <a:xfrm>
            <a:off x="1493201" y="1961329"/>
            <a:ext cx="254001" cy="254001"/>
          </a:xfrm>
          <a:prstGeom prst="ellipse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99" name="Circle"/>
          <p:cNvSpPr/>
          <p:nvPr/>
        </p:nvSpPr>
        <p:spPr>
          <a:xfrm>
            <a:off x="5530967" y="1967679"/>
            <a:ext cx="254001" cy="254001"/>
          </a:xfrm>
          <a:prstGeom prst="ellipse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00" name="Circle"/>
          <p:cNvSpPr/>
          <p:nvPr/>
        </p:nvSpPr>
        <p:spPr>
          <a:xfrm>
            <a:off x="9219416" y="1967679"/>
            <a:ext cx="254001" cy="254001"/>
          </a:xfrm>
          <a:prstGeom prst="ellipse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90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66" y="1878779"/>
            <a:ext cx="4064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2" name="Copilot"/>
          <p:cNvSpPr txBox="1"/>
          <p:nvPr/>
        </p:nvSpPr>
        <p:spPr>
          <a:xfrm>
            <a:off x="2558981" y="1942279"/>
            <a:ext cx="807315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Copilot</a:t>
            </a:r>
          </a:p>
        </p:txBody>
      </p:sp>
      <p:sp>
        <p:nvSpPr>
          <p:cNvPr id="1903" name="Autopilot"/>
          <p:cNvSpPr txBox="1"/>
          <p:nvPr/>
        </p:nvSpPr>
        <p:spPr>
          <a:xfrm>
            <a:off x="6069395" y="1954979"/>
            <a:ext cx="104162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Autopilot</a:t>
            </a:r>
          </a:p>
        </p:txBody>
      </p:sp>
      <p:sp>
        <p:nvSpPr>
          <p:cNvPr id="1904" name="Multi-agent"/>
          <p:cNvSpPr txBox="1"/>
          <p:nvPr/>
        </p:nvSpPr>
        <p:spPr>
          <a:xfrm>
            <a:off x="9561615" y="1948629"/>
            <a:ext cx="1328980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Multi-agent</a:t>
            </a:r>
          </a:p>
        </p:txBody>
      </p:sp>
      <p:sp>
        <p:nvSpPr>
          <p:cNvPr id="1905" name="Basic automation…"/>
          <p:cNvSpPr txBox="1"/>
          <p:nvPr/>
        </p:nvSpPr>
        <p:spPr>
          <a:xfrm>
            <a:off x="1486851" y="2847954"/>
            <a:ext cx="2045641" cy="240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Basic automation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 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Email writing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Minute taking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Insight Automation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1.5x</a:t>
            </a:r>
          </a:p>
        </p:txBody>
      </p:sp>
      <p:sp>
        <p:nvSpPr>
          <p:cNvPr id="1906" name="Almost total automation…"/>
          <p:cNvSpPr txBox="1"/>
          <p:nvPr/>
        </p:nvSpPr>
        <p:spPr>
          <a:xfrm>
            <a:off x="5524617" y="2847954"/>
            <a:ext cx="2624456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Almost total automation 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Call handling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7x</a:t>
            </a:r>
          </a:p>
        </p:txBody>
      </p:sp>
      <p:sp>
        <p:nvSpPr>
          <p:cNvPr id="1907" name="Total automation…"/>
          <p:cNvSpPr txBox="1"/>
          <p:nvPr/>
        </p:nvSpPr>
        <p:spPr>
          <a:xfrm>
            <a:off x="9213066" y="2847954"/>
            <a:ext cx="2465016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Total automation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A full team of AI ‘users’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20x</a:t>
            </a:r>
          </a:p>
        </p:txBody>
      </p:sp>
      <p:sp>
        <p:nvSpPr>
          <p:cNvPr id="1908" name="Complaint automation"/>
          <p:cNvSpPr txBox="1"/>
          <p:nvPr/>
        </p:nvSpPr>
        <p:spPr>
          <a:xfrm>
            <a:off x="5524617" y="3756004"/>
            <a:ext cx="239608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Complaint automation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AI Adoption Curve"/>
          <p:cNvSpPr txBox="1">
            <a:spLocks noGrp="1"/>
          </p:cNvSpPr>
          <p:nvPr>
            <p:ph type="title"/>
          </p:nvPr>
        </p:nvSpPr>
        <p:spPr>
          <a:xfrm>
            <a:off x="7939372" y="-2178256"/>
            <a:ext cx="11004461" cy="1809726"/>
          </a:xfrm>
          <a:prstGeom prst="rect">
            <a:avLst/>
          </a:prstGeom>
        </p:spPr>
        <p:txBody>
          <a:bodyPr/>
          <a:lstStyle>
            <a:lvl1pPr>
              <a:defRPr sz="3400" spc="-236"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AI Adoption Curve</a:t>
            </a:r>
          </a:p>
        </p:txBody>
      </p:sp>
      <p:sp>
        <p:nvSpPr>
          <p:cNvPr id="1911" name="Circle"/>
          <p:cNvSpPr/>
          <p:nvPr/>
        </p:nvSpPr>
        <p:spPr>
          <a:xfrm>
            <a:off x="13447952" y="1294579"/>
            <a:ext cx="254001" cy="254001"/>
          </a:xfrm>
          <a:prstGeom prst="ellipse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12" name="Copilot"/>
          <p:cNvSpPr txBox="1"/>
          <p:nvPr/>
        </p:nvSpPr>
        <p:spPr>
          <a:xfrm>
            <a:off x="4385477" y="2498317"/>
            <a:ext cx="254714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normAutofit/>
          </a:bodyPr>
          <a:lstStyle>
            <a:lvl1pPr>
              <a:lnSpc>
                <a:spcPct val="80000"/>
              </a:lnSpc>
              <a:defRPr sz="7000" spc="-486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Copilot</a:t>
            </a:r>
          </a:p>
        </p:txBody>
      </p:sp>
      <p:sp>
        <p:nvSpPr>
          <p:cNvPr id="1913" name="Multi-agent"/>
          <p:cNvSpPr txBox="1"/>
          <p:nvPr/>
        </p:nvSpPr>
        <p:spPr>
          <a:xfrm>
            <a:off x="13790152" y="1275529"/>
            <a:ext cx="132897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Multi-agent</a:t>
            </a:r>
          </a:p>
        </p:txBody>
      </p:sp>
      <p:sp>
        <p:nvSpPr>
          <p:cNvPr id="1914" name="Almost total automation…"/>
          <p:cNvSpPr txBox="1"/>
          <p:nvPr/>
        </p:nvSpPr>
        <p:spPr>
          <a:xfrm>
            <a:off x="5113137" y="8105754"/>
            <a:ext cx="2624456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Almost total automation 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Call handling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7x</a:t>
            </a:r>
          </a:p>
        </p:txBody>
      </p:sp>
      <p:sp>
        <p:nvSpPr>
          <p:cNvPr id="1915" name="Total automation…"/>
          <p:cNvSpPr txBox="1"/>
          <p:nvPr/>
        </p:nvSpPr>
        <p:spPr>
          <a:xfrm>
            <a:off x="14280365" y="2994004"/>
            <a:ext cx="2465016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Total automation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A full team of AI ‘users’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20x</a:t>
            </a:r>
          </a:p>
        </p:txBody>
      </p:sp>
      <p:sp>
        <p:nvSpPr>
          <p:cNvPr id="1916" name="Helping you understand what people think"/>
          <p:cNvSpPr txBox="1"/>
          <p:nvPr/>
        </p:nvSpPr>
        <p:spPr>
          <a:xfrm>
            <a:off x="935831" y="3852166"/>
            <a:ext cx="10589565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3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 Lt"/>
                <a:ea typeface="Soleil Lt"/>
                <a:cs typeface="Soleil Lt"/>
                <a:sym typeface="Soleil Lt"/>
              </a:defRPr>
            </a:lvl1pPr>
          </a:lstStyle>
          <a:p>
            <a:r>
              <a:t>Helping you understand what people think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-12720000"/>
            <a:satOff val="-88235"/>
            <a:lumOff val="66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9" name="Text Placeholder 15"/>
          <p:cNvSpPr>
            <a:spLocks noGrp="1"/>
          </p:cNvSpPr>
          <p:nvPr>
            <p:ph type="body" idx="21"/>
          </p:nvPr>
        </p:nvSpPr>
        <p:spPr>
          <a:xfrm>
            <a:off x="9974580" y="539464"/>
            <a:ext cx="1577976" cy="1465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0" name="Company na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32104">
              <a:defRPr sz="10465" spc="-455"/>
            </a:pPr>
            <a:endParaRPr/>
          </a:p>
        </p:txBody>
      </p:sp>
      <p:pic>
        <p:nvPicPr>
          <p:cNvPr id="1921" name="Screenshot 2025-05-15 at 12.43.09.png" descr="Screenshot 2025-05-15 at 12.43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7" y="0"/>
            <a:ext cx="11134346" cy="6910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AI Adoption Curve"/>
          <p:cNvSpPr txBox="1">
            <a:spLocks noGrp="1"/>
          </p:cNvSpPr>
          <p:nvPr>
            <p:ph type="title"/>
          </p:nvPr>
        </p:nvSpPr>
        <p:spPr>
          <a:xfrm>
            <a:off x="7939372" y="-2178256"/>
            <a:ext cx="11004461" cy="1809726"/>
          </a:xfrm>
          <a:prstGeom prst="rect">
            <a:avLst/>
          </a:prstGeom>
        </p:spPr>
        <p:txBody>
          <a:bodyPr/>
          <a:lstStyle>
            <a:lvl1pPr>
              <a:defRPr sz="3400" spc="-236"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AI Adoption Curve</a:t>
            </a:r>
          </a:p>
        </p:txBody>
      </p:sp>
      <p:sp>
        <p:nvSpPr>
          <p:cNvPr id="1924" name="Circle"/>
          <p:cNvSpPr/>
          <p:nvPr/>
        </p:nvSpPr>
        <p:spPr>
          <a:xfrm>
            <a:off x="13447952" y="1294579"/>
            <a:ext cx="254001" cy="254001"/>
          </a:xfrm>
          <a:prstGeom prst="ellipse">
            <a:avLst/>
          </a:prstGeom>
          <a:solidFill>
            <a:schemeClr val="accent2">
              <a:hueOff val="-12720000"/>
              <a:satOff val="-88235"/>
              <a:lumOff val="6666"/>
            </a:schemeClr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25" name="Autopilot"/>
          <p:cNvSpPr txBox="1"/>
          <p:nvPr/>
        </p:nvSpPr>
        <p:spPr>
          <a:xfrm>
            <a:off x="4385477" y="2498317"/>
            <a:ext cx="3264663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normAutofit/>
          </a:bodyPr>
          <a:lstStyle>
            <a:lvl1pPr>
              <a:lnSpc>
                <a:spcPct val="80000"/>
              </a:lnSpc>
              <a:defRPr sz="7000" spc="-486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rPr dirty="0"/>
              <a:t>Autopilot</a:t>
            </a:r>
          </a:p>
        </p:txBody>
      </p:sp>
      <p:sp>
        <p:nvSpPr>
          <p:cNvPr id="1926" name="Multi-agent"/>
          <p:cNvSpPr txBox="1"/>
          <p:nvPr/>
        </p:nvSpPr>
        <p:spPr>
          <a:xfrm>
            <a:off x="13790152" y="1275529"/>
            <a:ext cx="132897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lvl1pPr>
          </a:lstStyle>
          <a:p>
            <a:r>
              <a:t>Multi-agent</a:t>
            </a:r>
          </a:p>
        </p:txBody>
      </p:sp>
      <p:sp>
        <p:nvSpPr>
          <p:cNvPr id="1927" name="Almost total automation…"/>
          <p:cNvSpPr txBox="1"/>
          <p:nvPr/>
        </p:nvSpPr>
        <p:spPr>
          <a:xfrm>
            <a:off x="5113137" y="8105754"/>
            <a:ext cx="2624456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Almost total automation 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Call handling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7x</a:t>
            </a:r>
          </a:p>
        </p:txBody>
      </p:sp>
      <p:sp>
        <p:nvSpPr>
          <p:cNvPr id="1928" name="Total automation…"/>
          <p:cNvSpPr txBox="1"/>
          <p:nvPr/>
        </p:nvSpPr>
        <p:spPr>
          <a:xfrm>
            <a:off x="14280365" y="2994004"/>
            <a:ext cx="2465016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Total automation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Examples: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A full team of AI ‘users’</a:t>
            </a:r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endParaRPr/>
          </a:p>
          <a:p>
            <a:pPr>
              <a:defRPr b="1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"/>
                <a:ea typeface="Soleil"/>
                <a:cs typeface="Soleil"/>
                <a:sym typeface="Soleil"/>
              </a:defRPr>
            </a:pPr>
            <a:r>
              <a:t>20x</a:t>
            </a:r>
          </a:p>
        </p:txBody>
      </p:sp>
      <p:sp>
        <p:nvSpPr>
          <p:cNvPr id="1929" name="Chatbots became a dirty word"/>
          <p:cNvSpPr txBox="1"/>
          <p:nvPr/>
        </p:nvSpPr>
        <p:spPr>
          <a:xfrm>
            <a:off x="2113396" y="3737866"/>
            <a:ext cx="862393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5000">
                <a:solidFill>
                  <a:schemeClr val="accent2">
                    <a:hueOff val="-12720000"/>
                    <a:satOff val="-88235"/>
                    <a:lumOff val="6666"/>
                  </a:schemeClr>
                </a:solidFill>
                <a:latin typeface="Soleil Lt"/>
                <a:ea typeface="Soleil Lt"/>
                <a:cs typeface="Soleil Lt"/>
                <a:sym typeface="Soleil Lt"/>
              </a:defRPr>
            </a:lvl1pPr>
          </a:lstStyle>
          <a:p>
            <a:r>
              <a:t>Chatbots became a dirty word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Foot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623887" y="6511191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1933" name="Picture 4" descr="Picture 4"/>
          <p:cNvPicPr>
            <a:picLocks noChangeAspect="1"/>
          </p:cNvPicPr>
          <p:nvPr/>
        </p:nvPicPr>
        <p:blipFill>
          <a:blip r:embed="rId3">
            <a:alphaModFix amt="34000"/>
          </a:blip>
          <a:srcRect l="6971" t="7794" r="33752" b="15468"/>
          <a:stretch>
            <a:fillRect/>
          </a:stretch>
        </p:blipFill>
        <p:spPr>
          <a:xfrm>
            <a:off x="2785745" y="-2"/>
            <a:ext cx="9417686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34" name="Text Placeholder 12"/>
          <p:cNvSpPr txBox="1"/>
          <p:nvPr/>
        </p:nvSpPr>
        <p:spPr>
          <a:xfrm>
            <a:off x="571499" y="7880701"/>
            <a:ext cx="316058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110000"/>
              </a:lnSpc>
              <a:spcBef>
                <a:spcPts val="2400"/>
              </a:spcBef>
              <a:defRPr sz="2400" spc="-30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AI Next Gen</a:t>
            </a:r>
          </a:p>
        </p:txBody>
      </p:sp>
      <p:sp>
        <p:nvSpPr>
          <p:cNvPr id="1935" name="Text Placeholder 12"/>
          <p:cNvSpPr txBox="1"/>
          <p:nvPr/>
        </p:nvSpPr>
        <p:spPr>
          <a:xfrm>
            <a:off x="571499" y="700090"/>
            <a:ext cx="6757035" cy="255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5000"/>
              </a:lnSpc>
              <a:defRPr sz="4400" spc="-100">
                <a:latin typeface="Soleil Xb"/>
                <a:ea typeface="Soleil Xb"/>
                <a:cs typeface="Soleil Xb"/>
                <a:sym typeface="Soleil Xb"/>
              </a:defRPr>
            </a:pPr>
            <a:r>
              <a:t>A new </a:t>
            </a:r>
            <a:r>
              <a:rPr>
                <a:gradFill flip="none" rotWithShape="1">
                  <a:gsLst>
                    <a:gs pos="0">
                      <a:srgbClr val="FFC000"/>
                    </a:gs>
                    <a:gs pos="50000">
                      <a:schemeClr val="accent6"/>
                    </a:gs>
                    <a:gs pos="100000">
                      <a:schemeClr val="accent1"/>
                    </a:gs>
                  </a:gsLst>
                  <a:lin ang="1800000" scaled="0"/>
                </a:gradFill>
              </a:rPr>
              <a:t>                                                                 Generation</a:t>
            </a:r>
          </a:p>
        </p:txBody>
      </p:sp>
      <p:pic>
        <p:nvPicPr>
          <p:cNvPr id="1936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021" y="50830"/>
            <a:ext cx="5302918" cy="6634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7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400" y="43719"/>
            <a:ext cx="5308601" cy="6641564"/>
          </a:xfrm>
          <a:prstGeom prst="rect">
            <a:avLst/>
          </a:prstGeom>
          <a:ln w="12700">
            <a:miter lim="400000"/>
          </a:ln>
        </p:spPr>
      </p:pic>
      <p:sp>
        <p:nvSpPr>
          <p:cNvPr id="1938" name="Text Placeholder 12"/>
          <p:cNvSpPr txBox="1"/>
          <p:nvPr/>
        </p:nvSpPr>
        <p:spPr>
          <a:xfrm>
            <a:off x="687387" y="2797789"/>
            <a:ext cx="3498781" cy="3523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5000"/>
              </a:lnSpc>
              <a:defRPr sz="3000" spc="-68">
                <a:latin typeface="Soleil Xb"/>
                <a:ea typeface="Soleil Xb"/>
                <a:cs typeface="Soleil Xb"/>
                <a:sym typeface="Soleil Xb"/>
              </a:defRPr>
            </a:lvl1pPr>
          </a:lstStyle>
          <a:p>
            <a:r>
              <a:t>Just imagine these connected to your revs, bens, housing, waste systems.</a:t>
            </a:r>
            <a:endParaRPr>
              <a:gradFill flip="none" rotWithShape="1">
                <a:gsLst>
                  <a:gs pos="0">
                    <a:srgbClr val="FFC000"/>
                  </a:gs>
                  <a:gs pos="50000">
                    <a:schemeClr val="accent6"/>
                  </a:gs>
                  <a:gs pos="100000">
                    <a:schemeClr val="accent1"/>
                  </a:gs>
                </a:gsLst>
                <a:lin ang="1800000"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ovMetric Theme (PPT)">
  <a:themeElements>
    <a:clrScheme name="GovMetric Theme (PPT)">
      <a:dk1>
        <a:srgbClr val="000000"/>
      </a:dk1>
      <a:lt1>
        <a:srgbClr val="1170E4"/>
      </a:lt1>
      <a:dk2>
        <a:srgbClr val="A7A7A7"/>
      </a:dk2>
      <a:lt2>
        <a:srgbClr val="535353"/>
      </a:lt2>
      <a:accent1>
        <a:srgbClr val="1170E4"/>
      </a:accent1>
      <a:accent2>
        <a:srgbClr val="DFEDFD"/>
      </a:accent2>
      <a:accent3>
        <a:srgbClr val="7AE7C7"/>
      </a:accent3>
      <a:accent4>
        <a:srgbClr val="3A0CA3"/>
      </a:accent4>
      <a:accent5>
        <a:srgbClr val="7209B7"/>
      </a:accent5>
      <a:accent6>
        <a:srgbClr val="E41157"/>
      </a:accent6>
      <a:hlink>
        <a:srgbClr val="0000FF"/>
      </a:hlink>
      <a:folHlink>
        <a:srgbClr val="FF00FF"/>
      </a:folHlink>
    </a:clrScheme>
    <a:fontScheme name="GovMetric Theme (PPT)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GovMetric Theme (PPT)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hueOff val="-12720000"/>
            <a:satOff val="-88235"/>
            <a:lumOff val="6666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oppins"/>
            <a:ea typeface="Poppins"/>
            <a:cs typeface="Poppins"/>
            <a:sym typeface="Poppi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oppins"/>
            <a:ea typeface="Poppins"/>
            <a:cs typeface="Poppins"/>
            <a:sym typeface="Poppi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ovMetric Theme (PPT)">
  <a:themeElements>
    <a:clrScheme name="GovMetric Theme (PPT)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170E4"/>
      </a:accent1>
      <a:accent2>
        <a:srgbClr val="DFEDFD"/>
      </a:accent2>
      <a:accent3>
        <a:srgbClr val="7AE7C7"/>
      </a:accent3>
      <a:accent4>
        <a:srgbClr val="3A0CA3"/>
      </a:accent4>
      <a:accent5>
        <a:srgbClr val="7209B7"/>
      </a:accent5>
      <a:accent6>
        <a:srgbClr val="E41157"/>
      </a:accent6>
      <a:hlink>
        <a:srgbClr val="0000FF"/>
      </a:hlink>
      <a:folHlink>
        <a:srgbClr val="FF00FF"/>
      </a:folHlink>
    </a:clrScheme>
    <a:fontScheme name="GovMetric Theme (PPT)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GovMetric Theme (PPT)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hueOff val="-12720000"/>
            <a:satOff val="-88235"/>
            <a:lumOff val="6666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oppins"/>
            <a:ea typeface="Poppins"/>
            <a:cs typeface="Poppins"/>
            <a:sym typeface="Poppi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oppins"/>
            <a:ea typeface="Poppins"/>
            <a:cs typeface="Poppins"/>
            <a:sym typeface="Poppi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575</Words>
  <Application>Microsoft Office PowerPoint</Application>
  <PresentationFormat>Widescreen</PresentationFormat>
  <Paragraphs>298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Poppins</vt:lpstr>
      <vt:lpstr>Poppins Bold</vt:lpstr>
      <vt:lpstr>Poppins SemiBold</vt:lpstr>
      <vt:lpstr>GovMetric Theme (PPT)</vt:lpstr>
      <vt:lpstr>AI; in Human Terms</vt:lpstr>
      <vt:lpstr>AI; is just another technology</vt:lpstr>
      <vt:lpstr>PowerPoint Presentation</vt:lpstr>
      <vt:lpstr>AI Adoption</vt:lpstr>
      <vt:lpstr>AI Adoption Curve</vt:lpstr>
      <vt:lpstr>AI Adoption Curve</vt:lpstr>
      <vt:lpstr>PowerPoint Presentation</vt:lpstr>
      <vt:lpstr>AI Adoption Curve</vt:lpstr>
      <vt:lpstr>PowerPoint Presentation</vt:lpstr>
      <vt:lpstr>AI Adoption Curve</vt:lpstr>
      <vt:lpstr>PowerPoint Presentation</vt:lpstr>
      <vt:lpstr>PowerPoint Presentation</vt:lpstr>
      <vt:lpstr>PowerPoint Presentation</vt:lpstr>
      <vt:lpstr>PowerPoint Presentation</vt:lpstr>
      <vt:lpstr>AI should leave time for UI/UX</vt:lpstr>
      <vt:lpstr>PowerPoint Presentation</vt:lpstr>
      <vt:lpstr>PowerPoint Presentation</vt:lpstr>
      <vt:lpstr>We  ❤️ Complaints</vt:lpstr>
      <vt:lpstr>We  ❤️ Complaints</vt:lpstr>
      <vt:lpstr>AI Adoption Curve</vt:lpstr>
      <vt:lpstr>PowerPoint Presentation</vt:lpstr>
      <vt:lpstr>AI Adoption Curve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Karolis Duoba</cp:lastModifiedBy>
  <cp:revision>1</cp:revision>
  <dcterms:modified xsi:type="dcterms:W3CDTF">2025-05-16T09:56:39Z</dcterms:modified>
</cp:coreProperties>
</file>