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97" r:id="rId6"/>
    <p:sldMasterId id="2147483721" r:id="rId7"/>
    <p:sldMasterId id="2147483733" r:id="rId8"/>
  </p:sldMasterIdLst>
  <p:notesMasterIdLst>
    <p:notesMasterId r:id="rId48"/>
  </p:notesMasterIdLst>
  <p:sldIdLst>
    <p:sldId id="257" r:id="rId9"/>
    <p:sldId id="2145708601" r:id="rId10"/>
    <p:sldId id="2145708590" r:id="rId11"/>
    <p:sldId id="2145708600" r:id="rId12"/>
    <p:sldId id="2145708599" r:id="rId13"/>
    <p:sldId id="611" r:id="rId14"/>
    <p:sldId id="641" r:id="rId15"/>
    <p:sldId id="447" r:id="rId16"/>
    <p:sldId id="2145708581" r:id="rId17"/>
    <p:sldId id="2145708591" r:id="rId18"/>
    <p:sldId id="2145708606" r:id="rId19"/>
    <p:sldId id="2145708602" r:id="rId20"/>
    <p:sldId id="2145708603" r:id="rId21"/>
    <p:sldId id="2145708595" r:id="rId22"/>
    <p:sldId id="2145708583" r:id="rId23"/>
    <p:sldId id="2145708582" r:id="rId24"/>
    <p:sldId id="2145708619" r:id="rId25"/>
    <p:sldId id="2145708620" r:id="rId26"/>
    <p:sldId id="2145708596" r:id="rId27"/>
    <p:sldId id="2145708621" r:id="rId28"/>
    <p:sldId id="278" r:id="rId29"/>
    <p:sldId id="279" r:id="rId30"/>
    <p:sldId id="280" r:id="rId31"/>
    <p:sldId id="2145708610" r:id="rId32"/>
    <p:sldId id="2145708611" r:id="rId33"/>
    <p:sldId id="2145708589" r:id="rId34"/>
    <p:sldId id="270" r:id="rId35"/>
    <p:sldId id="2145708594" r:id="rId36"/>
    <p:sldId id="2145708616" r:id="rId37"/>
    <p:sldId id="2145708615" r:id="rId38"/>
    <p:sldId id="266" r:id="rId39"/>
    <p:sldId id="2145708573" r:id="rId40"/>
    <p:sldId id="618" r:id="rId41"/>
    <p:sldId id="2145708618" r:id="rId42"/>
    <p:sldId id="2145708592" r:id="rId43"/>
    <p:sldId id="2145708586" r:id="rId44"/>
    <p:sldId id="2145708588" r:id="rId45"/>
    <p:sldId id="2145708617" r:id="rId46"/>
    <p:sldId id="214570859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F546E6-93CC-5AC3-6218-8C997C23A66B}" name="Abaigeal Cole" initials="AC" userId="S::Abaigeal.Cole@redbridge.gov.uk::b0b7a08e-3f24-4b5a-9600-155bfdba6fd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0000"/>
    <a:srgbClr val="FF42A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ECD6D6-5691-4178-97A9-ABB6ACE0DDA3}" v="75" dt="2025-05-14T09:26:05.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95" d="100"/>
          <a:sy n="95" d="100"/>
        </p:scale>
        <p:origin x="115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aigeal Cole" userId="b0b7a08e-3f24-4b5a-9600-155bfdba6fd0" providerId="ADAL" clId="{F8ECD6D6-5691-4178-97A9-ABB6ACE0DDA3}"/>
    <pc:docChg chg="undo custSel addSld delSld modSld sldOrd">
      <pc:chgData name="Abaigeal Cole" userId="b0b7a08e-3f24-4b5a-9600-155bfdba6fd0" providerId="ADAL" clId="{F8ECD6D6-5691-4178-97A9-ABB6ACE0DDA3}" dt="2025-05-14T09:26:05.341" v="853"/>
      <pc:docMkLst>
        <pc:docMk/>
      </pc:docMkLst>
      <pc:sldChg chg="del">
        <pc:chgData name="Abaigeal Cole" userId="b0b7a08e-3f24-4b5a-9600-155bfdba6fd0" providerId="ADAL" clId="{F8ECD6D6-5691-4178-97A9-ABB6ACE0DDA3}" dt="2025-05-14T09:02:26.387" v="442" actId="47"/>
        <pc:sldMkLst>
          <pc:docMk/>
          <pc:sldMk cId="3615931079" sldId="267"/>
        </pc:sldMkLst>
      </pc:sldChg>
      <pc:sldChg chg="modSp mod">
        <pc:chgData name="Abaigeal Cole" userId="b0b7a08e-3f24-4b5a-9600-155bfdba6fd0" providerId="ADAL" clId="{F8ECD6D6-5691-4178-97A9-ABB6ACE0DDA3}" dt="2025-05-14T08:45:48.414" v="245" actId="20577"/>
        <pc:sldMkLst>
          <pc:docMk/>
          <pc:sldMk cId="1114749504" sldId="2145708581"/>
        </pc:sldMkLst>
        <pc:spChg chg="mod">
          <ac:chgData name="Abaigeal Cole" userId="b0b7a08e-3f24-4b5a-9600-155bfdba6fd0" providerId="ADAL" clId="{F8ECD6D6-5691-4178-97A9-ABB6ACE0DDA3}" dt="2025-05-14T08:45:25.426" v="209" actId="20577"/>
          <ac:spMkLst>
            <pc:docMk/>
            <pc:sldMk cId="1114749504" sldId="2145708581"/>
            <ac:spMk id="7" creationId="{C1BBD4FE-2D02-1E3A-952C-AAD11B53C616}"/>
          </ac:spMkLst>
        </pc:spChg>
        <pc:spChg chg="mod">
          <ac:chgData name="Abaigeal Cole" userId="b0b7a08e-3f24-4b5a-9600-155bfdba6fd0" providerId="ADAL" clId="{F8ECD6D6-5691-4178-97A9-ABB6ACE0DDA3}" dt="2025-05-14T08:45:48.414" v="245" actId="20577"/>
          <ac:spMkLst>
            <pc:docMk/>
            <pc:sldMk cId="1114749504" sldId="2145708581"/>
            <ac:spMk id="25" creationId="{6C824789-E2EE-0963-8BB5-E25BCB50FC5D}"/>
          </ac:spMkLst>
        </pc:spChg>
      </pc:sldChg>
      <pc:sldChg chg="modSp mod modAnim modNotesTx">
        <pc:chgData name="Abaigeal Cole" userId="b0b7a08e-3f24-4b5a-9600-155bfdba6fd0" providerId="ADAL" clId="{F8ECD6D6-5691-4178-97A9-ABB6ACE0DDA3}" dt="2025-05-14T09:26:05.341" v="853"/>
        <pc:sldMkLst>
          <pc:docMk/>
          <pc:sldMk cId="2503536122" sldId="2145708582"/>
        </pc:sldMkLst>
        <pc:spChg chg="mod">
          <ac:chgData name="Abaigeal Cole" userId="b0b7a08e-3f24-4b5a-9600-155bfdba6fd0" providerId="ADAL" clId="{F8ECD6D6-5691-4178-97A9-ABB6ACE0DDA3}" dt="2025-05-14T09:25:18.745" v="835" actId="403"/>
          <ac:spMkLst>
            <pc:docMk/>
            <pc:sldMk cId="2503536122" sldId="2145708582"/>
            <ac:spMk id="7" creationId="{0E7642B3-CC5E-F213-2619-506A089DBA43}"/>
          </ac:spMkLst>
        </pc:spChg>
        <pc:spChg chg="mod">
          <ac:chgData name="Abaigeal Cole" userId="b0b7a08e-3f24-4b5a-9600-155bfdba6fd0" providerId="ADAL" clId="{F8ECD6D6-5691-4178-97A9-ABB6ACE0DDA3}" dt="2025-05-14T09:25:38.708" v="844" actId="403"/>
          <ac:spMkLst>
            <pc:docMk/>
            <pc:sldMk cId="2503536122" sldId="2145708582"/>
            <ac:spMk id="8" creationId="{B6DB186C-01B5-25F8-F306-2C4892AD4473}"/>
          </ac:spMkLst>
        </pc:spChg>
        <pc:spChg chg="mod">
          <ac:chgData name="Abaigeal Cole" userId="b0b7a08e-3f24-4b5a-9600-155bfdba6fd0" providerId="ADAL" clId="{F8ECD6D6-5691-4178-97A9-ABB6ACE0DDA3}" dt="2025-05-14T09:25:50.253" v="850" actId="403"/>
          <ac:spMkLst>
            <pc:docMk/>
            <pc:sldMk cId="2503536122" sldId="2145708582"/>
            <ac:spMk id="18" creationId="{3ED0C340-363E-BE60-B671-CF7C4740A4AE}"/>
          </ac:spMkLst>
        </pc:spChg>
      </pc:sldChg>
      <pc:sldChg chg="modSp mod">
        <pc:chgData name="Abaigeal Cole" userId="b0b7a08e-3f24-4b5a-9600-155bfdba6fd0" providerId="ADAL" clId="{F8ECD6D6-5691-4178-97A9-ABB6ACE0DDA3}" dt="2025-05-14T08:34:12.310" v="57" actId="20577"/>
        <pc:sldMkLst>
          <pc:docMk/>
          <pc:sldMk cId="3295903610" sldId="2145708592"/>
        </pc:sldMkLst>
        <pc:spChg chg="mod">
          <ac:chgData name="Abaigeal Cole" userId="b0b7a08e-3f24-4b5a-9600-155bfdba6fd0" providerId="ADAL" clId="{F8ECD6D6-5691-4178-97A9-ABB6ACE0DDA3}" dt="2025-05-14T08:34:12.310" v="57" actId="20577"/>
          <ac:spMkLst>
            <pc:docMk/>
            <pc:sldMk cId="3295903610" sldId="2145708592"/>
            <ac:spMk id="7" creationId="{E92EA0FA-A390-3A48-9416-77E80F836B6F}"/>
          </ac:spMkLst>
        </pc:spChg>
      </pc:sldChg>
      <pc:sldChg chg="modSp mod">
        <pc:chgData name="Abaigeal Cole" userId="b0b7a08e-3f24-4b5a-9600-155bfdba6fd0" providerId="ADAL" clId="{F8ECD6D6-5691-4178-97A9-ABB6ACE0DDA3}" dt="2025-05-13T16:39:06.745" v="0" actId="6549"/>
        <pc:sldMkLst>
          <pc:docMk/>
          <pc:sldMk cId="2699294708" sldId="2145708593"/>
        </pc:sldMkLst>
        <pc:spChg chg="mod">
          <ac:chgData name="Abaigeal Cole" userId="b0b7a08e-3f24-4b5a-9600-155bfdba6fd0" providerId="ADAL" clId="{F8ECD6D6-5691-4178-97A9-ABB6ACE0DDA3}" dt="2025-05-13T16:39:06.745" v="0" actId="6549"/>
          <ac:spMkLst>
            <pc:docMk/>
            <pc:sldMk cId="2699294708" sldId="2145708593"/>
            <ac:spMk id="7" creationId="{FF957BCA-B15F-978B-9075-CEC45E0D4E44}"/>
          </ac:spMkLst>
        </pc:spChg>
      </pc:sldChg>
      <pc:sldChg chg="modSp mod modNotesTx">
        <pc:chgData name="Abaigeal Cole" userId="b0b7a08e-3f24-4b5a-9600-155bfdba6fd0" providerId="ADAL" clId="{F8ECD6D6-5691-4178-97A9-ABB6ACE0DDA3}" dt="2025-05-14T09:08:48.336" v="762" actId="403"/>
        <pc:sldMkLst>
          <pc:docMk/>
          <pc:sldMk cId="2582707336" sldId="2145708601"/>
        </pc:sldMkLst>
        <pc:spChg chg="mod">
          <ac:chgData name="Abaigeal Cole" userId="b0b7a08e-3f24-4b5a-9600-155bfdba6fd0" providerId="ADAL" clId="{F8ECD6D6-5691-4178-97A9-ABB6ACE0DDA3}" dt="2025-05-14T09:08:48.336" v="762" actId="403"/>
          <ac:spMkLst>
            <pc:docMk/>
            <pc:sldMk cId="2582707336" sldId="2145708601"/>
            <ac:spMk id="7" creationId="{22BC02DD-B1EC-FE25-EA69-C24C1B8868A8}"/>
          </ac:spMkLst>
        </pc:spChg>
      </pc:sldChg>
      <pc:sldChg chg="modSp mod modAnim">
        <pc:chgData name="Abaigeal Cole" userId="b0b7a08e-3f24-4b5a-9600-155bfdba6fd0" providerId="ADAL" clId="{F8ECD6D6-5691-4178-97A9-ABB6ACE0DDA3}" dt="2025-05-14T09:21:41.708" v="766"/>
        <pc:sldMkLst>
          <pc:docMk/>
          <pc:sldMk cId="949504759" sldId="2145708602"/>
        </pc:sldMkLst>
        <pc:spChg chg="mod">
          <ac:chgData name="Abaigeal Cole" userId="b0b7a08e-3f24-4b5a-9600-155bfdba6fd0" providerId="ADAL" clId="{F8ECD6D6-5691-4178-97A9-ABB6ACE0DDA3}" dt="2025-05-14T08:47:34.288" v="291" actId="20577"/>
          <ac:spMkLst>
            <pc:docMk/>
            <pc:sldMk cId="949504759" sldId="2145708602"/>
            <ac:spMk id="3" creationId="{C3317D3C-8383-583C-126C-EA1C78BE39D5}"/>
          </ac:spMkLst>
        </pc:spChg>
        <pc:spChg chg="mod">
          <ac:chgData name="Abaigeal Cole" userId="b0b7a08e-3f24-4b5a-9600-155bfdba6fd0" providerId="ADAL" clId="{F8ECD6D6-5691-4178-97A9-ABB6ACE0DDA3}" dt="2025-05-14T08:48:01.149" v="306" actId="20577"/>
          <ac:spMkLst>
            <pc:docMk/>
            <pc:sldMk cId="949504759" sldId="2145708602"/>
            <ac:spMk id="12" creationId="{1B003675-CB37-BD99-9AAC-0B1C3D8D4EEA}"/>
          </ac:spMkLst>
        </pc:spChg>
        <pc:spChg chg="mod">
          <ac:chgData name="Abaigeal Cole" userId="b0b7a08e-3f24-4b5a-9600-155bfdba6fd0" providerId="ADAL" clId="{F8ECD6D6-5691-4178-97A9-ABB6ACE0DDA3}" dt="2025-05-14T08:48:23.448" v="347" actId="20577"/>
          <ac:spMkLst>
            <pc:docMk/>
            <pc:sldMk cId="949504759" sldId="2145708602"/>
            <ac:spMk id="13" creationId="{23B5A35D-82A0-6E10-0588-972CB46C2CF2}"/>
          </ac:spMkLst>
        </pc:spChg>
      </pc:sldChg>
      <pc:sldChg chg="del">
        <pc:chgData name="Abaigeal Cole" userId="b0b7a08e-3f24-4b5a-9600-155bfdba6fd0" providerId="ADAL" clId="{F8ECD6D6-5691-4178-97A9-ABB6ACE0DDA3}" dt="2025-05-14T08:59:10.670" v="390" actId="47"/>
        <pc:sldMkLst>
          <pc:docMk/>
          <pc:sldMk cId="3820898072" sldId="2145708607"/>
        </pc:sldMkLst>
      </pc:sldChg>
      <pc:sldChg chg="del ord">
        <pc:chgData name="Abaigeal Cole" userId="b0b7a08e-3f24-4b5a-9600-155bfdba6fd0" providerId="ADAL" clId="{F8ECD6D6-5691-4178-97A9-ABB6ACE0DDA3}" dt="2025-05-14T08:59:23.466" v="393" actId="47"/>
        <pc:sldMkLst>
          <pc:docMk/>
          <pc:sldMk cId="3995654097" sldId="2145708608"/>
        </pc:sldMkLst>
      </pc:sldChg>
      <pc:sldChg chg="del">
        <pc:chgData name="Abaigeal Cole" userId="b0b7a08e-3f24-4b5a-9600-155bfdba6fd0" providerId="ADAL" clId="{F8ECD6D6-5691-4178-97A9-ABB6ACE0DDA3}" dt="2025-05-14T08:51:39.577" v="348" actId="47"/>
        <pc:sldMkLst>
          <pc:docMk/>
          <pc:sldMk cId="1133214262" sldId="2145708609"/>
        </pc:sldMkLst>
      </pc:sldChg>
      <pc:sldChg chg="del">
        <pc:chgData name="Abaigeal Cole" userId="b0b7a08e-3f24-4b5a-9600-155bfdba6fd0" providerId="ADAL" clId="{F8ECD6D6-5691-4178-97A9-ABB6ACE0DDA3}" dt="2025-05-14T09:03:09.937" v="443" actId="47"/>
        <pc:sldMkLst>
          <pc:docMk/>
          <pc:sldMk cId="33050174" sldId="2145708612"/>
        </pc:sldMkLst>
      </pc:sldChg>
      <pc:sldChg chg="modSp mod">
        <pc:chgData name="Abaigeal Cole" userId="b0b7a08e-3f24-4b5a-9600-155bfdba6fd0" providerId="ADAL" clId="{F8ECD6D6-5691-4178-97A9-ABB6ACE0DDA3}" dt="2025-05-14T09:04:29.993" v="444" actId="20577"/>
        <pc:sldMkLst>
          <pc:docMk/>
          <pc:sldMk cId="2345290054" sldId="2145708615"/>
        </pc:sldMkLst>
        <pc:spChg chg="mod">
          <ac:chgData name="Abaigeal Cole" userId="b0b7a08e-3f24-4b5a-9600-155bfdba6fd0" providerId="ADAL" clId="{F8ECD6D6-5691-4178-97A9-ABB6ACE0DDA3}" dt="2025-05-14T09:04:29.993" v="444" actId="20577"/>
          <ac:spMkLst>
            <pc:docMk/>
            <pc:sldMk cId="2345290054" sldId="2145708615"/>
            <ac:spMk id="24" creationId="{DB3734AC-E593-1742-0352-B13EC046C014}"/>
          </ac:spMkLst>
        </pc:spChg>
      </pc:sldChg>
      <pc:sldChg chg="modSp mod">
        <pc:chgData name="Abaigeal Cole" userId="b0b7a08e-3f24-4b5a-9600-155bfdba6fd0" providerId="ADAL" clId="{F8ECD6D6-5691-4178-97A9-ABB6ACE0DDA3}" dt="2025-05-14T09:07:34.940" v="673" actId="404"/>
        <pc:sldMkLst>
          <pc:docMk/>
          <pc:sldMk cId="3135892466" sldId="2145708617"/>
        </pc:sldMkLst>
        <pc:spChg chg="mod">
          <ac:chgData name="Abaigeal Cole" userId="b0b7a08e-3f24-4b5a-9600-155bfdba6fd0" providerId="ADAL" clId="{F8ECD6D6-5691-4178-97A9-ABB6ACE0DDA3}" dt="2025-05-14T09:07:34.940" v="673" actId="404"/>
          <ac:spMkLst>
            <pc:docMk/>
            <pc:sldMk cId="3135892466" sldId="2145708617"/>
            <ac:spMk id="23" creationId="{E37F2691-2C99-26B6-0720-2C5C4FB5A46F}"/>
          </ac:spMkLst>
        </pc:spChg>
      </pc:sldChg>
      <pc:sldChg chg="addSp delSp modSp add mod ord modAnim modNotesTx">
        <pc:chgData name="Abaigeal Cole" userId="b0b7a08e-3f24-4b5a-9600-155bfdba6fd0" providerId="ADAL" clId="{F8ECD6D6-5691-4178-97A9-ABB6ACE0DDA3}" dt="2025-05-14T09:07:02.616" v="658"/>
        <pc:sldMkLst>
          <pc:docMk/>
          <pc:sldMk cId="2752121080" sldId="2145708618"/>
        </pc:sldMkLst>
        <pc:spChg chg="add del mod">
          <ac:chgData name="Abaigeal Cole" userId="b0b7a08e-3f24-4b5a-9600-155bfdba6fd0" providerId="ADAL" clId="{F8ECD6D6-5691-4178-97A9-ABB6ACE0DDA3}" dt="2025-05-14T08:25:44.356" v="18" actId="478"/>
          <ac:spMkLst>
            <pc:docMk/>
            <pc:sldMk cId="2752121080" sldId="2145708618"/>
            <ac:spMk id="3" creationId="{83955363-AC48-1C45-B50F-D4ED36D30F12}"/>
          </ac:spMkLst>
        </pc:spChg>
        <pc:spChg chg="add mod">
          <ac:chgData name="Abaigeal Cole" userId="b0b7a08e-3f24-4b5a-9600-155bfdba6fd0" providerId="ADAL" clId="{F8ECD6D6-5691-4178-97A9-ABB6ACE0DDA3}" dt="2025-05-14T09:06:47.139" v="656" actId="552"/>
          <ac:spMkLst>
            <pc:docMk/>
            <pc:sldMk cId="2752121080" sldId="2145708618"/>
            <ac:spMk id="5" creationId="{E4D95A04-ADDC-34FA-49E6-1D364D1299D4}"/>
          </ac:spMkLst>
        </pc:spChg>
        <pc:spChg chg="add mod">
          <ac:chgData name="Abaigeal Cole" userId="b0b7a08e-3f24-4b5a-9600-155bfdba6fd0" providerId="ADAL" clId="{F8ECD6D6-5691-4178-97A9-ABB6ACE0DDA3}" dt="2025-05-14T09:06:47.139" v="656" actId="552"/>
          <ac:spMkLst>
            <pc:docMk/>
            <pc:sldMk cId="2752121080" sldId="2145708618"/>
            <ac:spMk id="6" creationId="{EDD59856-BB0B-78EC-A6EA-25ED13067ABA}"/>
          </ac:spMkLst>
        </pc:spChg>
        <pc:spChg chg="mod">
          <ac:chgData name="Abaigeal Cole" userId="b0b7a08e-3f24-4b5a-9600-155bfdba6fd0" providerId="ADAL" clId="{F8ECD6D6-5691-4178-97A9-ABB6ACE0DDA3}" dt="2025-05-14T09:05:25.735" v="459" actId="1076"/>
          <ac:spMkLst>
            <pc:docMk/>
            <pc:sldMk cId="2752121080" sldId="2145708618"/>
            <ac:spMk id="7" creationId="{295CD6AF-418D-72A4-43A9-042B9C9D4CB4}"/>
          </ac:spMkLst>
        </pc:spChg>
        <pc:spChg chg="add mod">
          <ac:chgData name="Abaigeal Cole" userId="b0b7a08e-3f24-4b5a-9600-155bfdba6fd0" providerId="ADAL" clId="{F8ECD6D6-5691-4178-97A9-ABB6ACE0DDA3}" dt="2025-05-14T09:06:47.139" v="656" actId="552"/>
          <ac:spMkLst>
            <pc:docMk/>
            <pc:sldMk cId="2752121080" sldId="2145708618"/>
            <ac:spMk id="8" creationId="{D078471B-4864-A1BD-C16F-B2DA1911272C}"/>
          </ac:spMkLst>
        </pc:spChg>
        <pc:spChg chg="add del mod">
          <ac:chgData name="Abaigeal Cole" userId="b0b7a08e-3f24-4b5a-9600-155bfdba6fd0" providerId="ADAL" clId="{F8ECD6D6-5691-4178-97A9-ABB6ACE0DDA3}" dt="2025-05-14T09:06:30.877" v="650" actId="478"/>
          <ac:spMkLst>
            <pc:docMk/>
            <pc:sldMk cId="2752121080" sldId="2145708618"/>
            <ac:spMk id="9" creationId="{620299AA-954E-3C68-E3BD-061E983F3338}"/>
          </ac:spMkLst>
        </pc:spChg>
      </pc:sldChg>
      <pc:sldChg chg="modSp add mod">
        <pc:chgData name="Abaigeal Cole" userId="b0b7a08e-3f24-4b5a-9600-155bfdba6fd0" providerId="ADAL" clId="{F8ECD6D6-5691-4178-97A9-ABB6ACE0DDA3}" dt="2025-05-14T08:51:58.088" v="358" actId="20577"/>
        <pc:sldMkLst>
          <pc:docMk/>
          <pc:sldMk cId="13834754" sldId="2145708619"/>
        </pc:sldMkLst>
        <pc:spChg chg="mod">
          <ac:chgData name="Abaigeal Cole" userId="b0b7a08e-3f24-4b5a-9600-155bfdba6fd0" providerId="ADAL" clId="{F8ECD6D6-5691-4178-97A9-ABB6ACE0DDA3}" dt="2025-05-14T08:51:58.088" v="358" actId="20577"/>
          <ac:spMkLst>
            <pc:docMk/>
            <pc:sldMk cId="13834754" sldId="2145708619"/>
            <ac:spMk id="7" creationId="{250B1914-109D-6CB7-3E39-57F8A5685E10}"/>
          </ac:spMkLst>
        </pc:spChg>
      </pc:sldChg>
      <pc:sldChg chg="addSp delSp modSp add mod modAnim">
        <pc:chgData name="Abaigeal Cole" userId="b0b7a08e-3f24-4b5a-9600-155bfdba6fd0" providerId="ADAL" clId="{F8ECD6D6-5691-4178-97A9-ABB6ACE0DDA3}" dt="2025-05-14T08:59:07.737" v="389"/>
        <pc:sldMkLst>
          <pc:docMk/>
          <pc:sldMk cId="3469738419" sldId="2145708620"/>
        </pc:sldMkLst>
        <pc:spChg chg="mod">
          <ac:chgData name="Abaigeal Cole" userId="b0b7a08e-3f24-4b5a-9600-155bfdba6fd0" providerId="ADAL" clId="{F8ECD6D6-5691-4178-97A9-ABB6ACE0DDA3}" dt="2025-05-14T08:58:46.441" v="385" actId="552"/>
          <ac:spMkLst>
            <pc:docMk/>
            <pc:sldMk cId="3469738419" sldId="2145708620"/>
            <ac:spMk id="3" creationId="{464B5C48-6CF0-5B86-E563-DA3CF7AE648B}"/>
          </ac:spMkLst>
        </pc:spChg>
        <pc:spChg chg="add del mod">
          <ac:chgData name="Abaigeal Cole" userId="b0b7a08e-3f24-4b5a-9600-155bfdba6fd0" providerId="ADAL" clId="{F8ECD6D6-5691-4178-97A9-ABB6ACE0DDA3}" dt="2025-05-14T08:58:39.952" v="384" actId="478"/>
          <ac:spMkLst>
            <pc:docMk/>
            <pc:sldMk cId="3469738419" sldId="2145708620"/>
            <ac:spMk id="5" creationId="{45857BEA-511E-A5B2-B18C-0210669DC854}"/>
          </ac:spMkLst>
        </pc:spChg>
        <pc:spChg chg="add mod">
          <ac:chgData name="Abaigeal Cole" userId="b0b7a08e-3f24-4b5a-9600-155bfdba6fd0" providerId="ADAL" clId="{F8ECD6D6-5691-4178-97A9-ABB6ACE0DDA3}" dt="2025-05-14T08:58:46.441" v="385" actId="552"/>
          <ac:spMkLst>
            <pc:docMk/>
            <pc:sldMk cId="3469738419" sldId="2145708620"/>
            <ac:spMk id="6" creationId="{5226916E-971D-FC6F-14AA-D720DFA42F69}"/>
          </ac:spMkLst>
        </pc:spChg>
        <pc:spChg chg="add mod">
          <ac:chgData name="Abaigeal Cole" userId="b0b7a08e-3f24-4b5a-9600-155bfdba6fd0" providerId="ADAL" clId="{F8ECD6D6-5691-4178-97A9-ABB6ACE0DDA3}" dt="2025-05-14T08:58:46.441" v="385" actId="552"/>
          <ac:spMkLst>
            <pc:docMk/>
            <pc:sldMk cId="3469738419" sldId="2145708620"/>
            <ac:spMk id="7" creationId="{997667EF-962E-AC88-D505-995F513B2890}"/>
          </ac:spMkLst>
        </pc:spChg>
        <pc:spChg chg="add mod">
          <ac:chgData name="Abaigeal Cole" userId="b0b7a08e-3f24-4b5a-9600-155bfdba6fd0" providerId="ADAL" clId="{F8ECD6D6-5691-4178-97A9-ABB6ACE0DDA3}" dt="2025-05-14T08:58:46.441" v="385" actId="552"/>
          <ac:spMkLst>
            <pc:docMk/>
            <pc:sldMk cId="3469738419" sldId="2145708620"/>
            <ac:spMk id="8" creationId="{0AA2F1B0-8C9E-7B6F-F25D-3B067264B4B7}"/>
          </ac:spMkLst>
        </pc:spChg>
      </pc:sldChg>
      <pc:sldChg chg="addSp delSp modSp add mod modAnim">
        <pc:chgData name="Abaigeal Cole" userId="b0b7a08e-3f24-4b5a-9600-155bfdba6fd0" providerId="ADAL" clId="{F8ECD6D6-5691-4178-97A9-ABB6ACE0DDA3}" dt="2025-05-14T09:01:35.551" v="441"/>
        <pc:sldMkLst>
          <pc:docMk/>
          <pc:sldMk cId="2899530418" sldId="2145708621"/>
        </pc:sldMkLst>
        <pc:spChg chg="add del mod">
          <ac:chgData name="Abaigeal Cole" userId="b0b7a08e-3f24-4b5a-9600-155bfdba6fd0" providerId="ADAL" clId="{F8ECD6D6-5691-4178-97A9-ABB6ACE0DDA3}" dt="2025-05-14T09:00:57.439" v="434" actId="478"/>
          <ac:spMkLst>
            <pc:docMk/>
            <pc:sldMk cId="2899530418" sldId="2145708621"/>
            <ac:spMk id="4" creationId="{7A12B644-7F35-0725-10D9-AF07228F7EB1}"/>
          </ac:spMkLst>
        </pc:spChg>
        <pc:spChg chg="add mod">
          <ac:chgData name="Abaigeal Cole" userId="b0b7a08e-3f24-4b5a-9600-155bfdba6fd0" providerId="ADAL" clId="{F8ECD6D6-5691-4178-97A9-ABB6ACE0DDA3}" dt="2025-05-14T09:01:12.303" v="435" actId="552"/>
          <ac:spMkLst>
            <pc:docMk/>
            <pc:sldMk cId="2899530418" sldId="2145708621"/>
            <ac:spMk id="5" creationId="{3D1FEBBC-3799-1968-C065-827BAD7083E3}"/>
          </ac:spMkLst>
        </pc:spChg>
        <pc:spChg chg="add mod">
          <ac:chgData name="Abaigeal Cole" userId="b0b7a08e-3f24-4b5a-9600-155bfdba6fd0" providerId="ADAL" clId="{F8ECD6D6-5691-4178-97A9-ABB6ACE0DDA3}" dt="2025-05-14T09:01:12.303" v="435" actId="552"/>
          <ac:spMkLst>
            <pc:docMk/>
            <pc:sldMk cId="2899530418" sldId="2145708621"/>
            <ac:spMk id="6" creationId="{E2A6F17D-5963-FDF7-B2AE-9E243DD8F5BF}"/>
          </ac:spMkLst>
        </pc:spChg>
        <pc:spChg chg="add mod">
          <ac:chgData name="Abaigeal Cole" userId="b0b7a08e-3f24-4b5a-9600-155bfdba6fd0" providerId="ADAL" clId="{F8ECD6D6-5691-4178-97A9-ABB6ACE0DDA3}" dt="2025-05-14T09:01:12.303" v="435" actId="552"/>
          <ac:spMkLst>
            <pc:docMk/>
            <pc:sldMk cId="2899530418" sldId="2145708621"/>
            <ac:spMk id="8" creationId="{8083166F-17C1-E0A6-2818-DEC927B570A2}"/>
          </ac:spMkLst>
        </pc:spChg>
        <pc:spChg chg="mod">
          <ac:chgData name="Abaigeal Cole" userId="b0b7a08e-3f24-4b5a-9600-155bfdba6fd0" providerId="ADAL" clId="{F8ECD6D6-5691-4178-97A9-ABB6ACE0DDA3}" dt="2025-05-14T09:01:12.303" v="435" actId="552"/>
          <ac:spMkLst>
            <pc:docMk/>
            <pc:sldMk cId="2899530418" sldId="2145708621"/>
            <ac:spMk id="9" creationId="{74304CEA-A8D2-0753-A581-2A9D88E03083}"/>
          </ac:spMkLst>
        </pc:spChg>
        <pc:spChg chg="add mod">
          <ac:chgData name="Abaigeal Cole" userId="b0b7a08e-3f24-4b5a-9600-155bfdba6fd0" providerId="ADAL" clId="{F8ECD6D6-5691-4178-97A9-ABB6ACE0DDA3}" dt="2025-05-14T09:01:12.303" v="435" actId="552"/>
          <ac:spMkLst>
            <pc:docMk/>
            <pc:sldMk cId="2899530418" sldId="2145708621"/>
            <ac:spMk id="10" creationId="{81C4FFD3-81DE-C859-3587-4AE1663AC29F}"/>
          </ac:spMkLst>
        </pc:spChg>
        <pc:spChg chg="add mod">
          <ac:chgData name="Abaigeal Cole" userId="b0b7a08e-3f24-4b5a-9600-155bfdba6fd0" providerId="ADAL" clId="{F8ECD6D6-5691-4178-97A9-ABB6ACE0DDA3}" dt="2025-05-14T09:01:12.303" v="435" actId="552"/>
          <ac:spMkLst>
            <pc:docMk/>
            <pc:sldMk cId="2899530418" sldId="2145708621"/>
            <ac:spMk id="11" creationId="{FBC0FC55-7B20-8819-A6AC-1601432D5FF6}"/>
          </ac:spMkLst>
        </pc:spChg>
        <pc:spChg chg="add mod">
          <ac:chgData name="Abaigeal Cole" userId="b0b7a08e-3f24-4b5a-9600-155bfdba6fd0" providerId="ADAL" clId="{F8ECD6D6-5691-4178-97A9-ABB6ACE0DDA3}" dt="2025-05-14T09:01:12.303" v="435" actId="552"/>
          <ac:spMkLst>
            <pc:docMk/>
            <pc:sldMk cId="2899530418" sldId="2145708621"/>
            <ac:spMk id="12" creationId="{8B032A5C-E9C2-DEFA-EF36-CA7BA89AB69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Feb</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yriad Pro" panose="020B05030304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2023</c:v>
                </c:pt>
                <c:pt idx="1">
                  <c:v>2024</c:v>
                </c:pt>
                <c:pt idx="2">
                  <c:v>2025</c:v>
                </c:pt>
              </c:strCache>
            </c:strRef>
          </c:cat>
          <c:val>
            <c:numRef>
              <c:f>Sheet1!$B$2:$B$4</c:f>
              <c:numCache>
                <c:formatCode>General</c:formatCode>
                <c:ptCount val="3"/>
                <c:pt idx="0">
                  <c:v>2903</c:v>
                </c:pt>
                <c:pt idx="1">
                  <c:v>3101</c:v>
                </c:pt>
                <c:pt idx="2">
                  <c:v>2720</c:v>
                </c:pt>
              </c:numCache>
            </c:numRef>
          </c:val>
          <c:smooth val="0"/>
          <c:extLst>
            <c:ext xmlns:c16="http://schemas.microsoft.com/office/drawing/2014/chart" uri="{C3380CC4-5D6E-409C-BE32-E72D297353CC}">
              <c16:uniqueId val="{00000000-47E0-492C-A9C3-8D83D5F285B4}"/>
            </c:ext>
          </c:extLst>
        </c:ser>
        <c:dLbls>
          <c:showLegendKey val="0"/>
          <c:showVal val="0"/>
          <c:showCatName val="0"/>
          <c:showSerName val="0"/>
          <c:showPercent val="0"/>
          <c:showBubbleSize val="0"/>
        </c:dLbls>
        <c:smooth val="0"/>
        <c:axId val="131421168"/>
        <c:axId val="221572576"/>
      </c:lineChart>
      <c:catAx>
        <c:axId val="13142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yriad Pro" panose="020B0503030403020204" pitchFamily="34" charset="0"/>
                <a:ea typeface="+mn-ea"/>
                <a:cs typeface="+mn-cs"/>
              </a:defRPr>
            </a:pPr>
            <a:endParaRPr lang="en-US"/>
          </a:p>
        </c:txPr>
        <c:crossAx val="221572576"/>
        <c:crosses val="autoZero"/>
        <c:auto val="1"/>
        <c:lblAlgn val="ctr"/>
        <c:lblOffset val="100"/>
        <c:noMultiLvlLbl val="0"/>
      </c:catAx>
      <c:valAx>
        <c:axId val="221572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n-US"/>
          </a:p>
        </c:txPr>
        <c:crossAx val="13142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yriad Pro" panose="020B0503030403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BE8A7-E12E-49C1-8CF3-23B23057A4E6}" type="datetimeFigureOut">
              <a:rPr lang="en-GB" smtClean="0"/>
              <a:t>14/05/2025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64D3B-AC05-4B84-A7A9-D75D570A0442}" type="slidenum">
              <a:rPr lang="en-GB" smtClean="0"/>
              <a:t>‹#›</a:t>
            </a:fld>
            <a:endParaRPr lang="en-GB"/>
          </a:p>
        </p:txBody>
      </p:sp>
    </p:spTree>
    <p:extLst>
      <p:ext uri="{BB962C8B-B14F-4D97-AF65-F5344CB8AC3E}">
        <p14:creationId xmlns:p14="http://schemas.microsoft.com/office/powerpoint/2010/main" val="178222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8236D-253F-4993-A71C-999B8654F3E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157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96DEB-C8B1-FFE1-3FA4-BD1FEFC23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E9E17-6704-0546-39EE-17691AAE1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3DE19-3619-E632-7A4E-1E3E62252E5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D3DBFF-C822-919E-864D-E44ED7B0ED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682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37EBD-70AE-5D70-16EA-037A28171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E65DF-9E6F-F898-041F-20CAB3FDA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D816A-D7A7-F493-8415-07296DF923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Aptos" panose="02110004020202020204"/>
              </a:rPr>
              <a:t>Kicked off April 2024 using a Content Design company for first few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 did this by interviewing web authors (4 interviews) to hear first hand how they are working. </a:t>
            </a:r>
          </a:p>
          <a:p>
            <a:endParaRPr lang="en-GB" dirty="0"/>
          </a:p>
        </p:txBody>
      </p:sp>
      <p:sp>
        <p:nvSpPr>
          <p:cNvPr id="4" name="Slide Number Placeholder 3">
            <a:extLst>
              <a:ext uri="{FF2B5EF4-FFF2-40B4-BE49-F238E27FC236}">
                <a16:creationId xmlns:a16="http://schemas.microsoft.com/office/drawing/2014/main" id="{445B3F53-697D-E071-3E9C-32FDCA3BAA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64D3B-AC05-4B84-A7A9-D75D570A04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552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AD35E-EB92-2DB0-354D-7056E7221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11919-060C-FC32-D71C-1D74AE94A0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6CC78E-4771-A6BA-EE0F-C651779617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Aptos" panose="02110004020202020204"/>
              </a:rPr>
              <a:t>Kicked off April 2024 using a Content Design company for first few months</a:t>
            </a:r>
          </a:p>
          <a:p>
            <a:endParaRPr lang="en-GB" dirty="0"/>
          </a:p>
        </p:txBody>
      </p:sp>
      <p:sp>
        <p:nvSpPr>
          <p:cNvPr id="4" name="Slide Number Placeholder 3">
            <a:extLst>
              <a:ext uri="{FF2B5EF4-FFF2-40B4-BE49-F238E27FC236}">
                <a16:creationId xmlns:a16="http://schemas.microsoft.com/office/drawing/2014/main" id="{4D0808BB-9466-8CD9-1A0E-888FD9D31C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64D3B-AC05-4B84-A7A9-D75D570A04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6128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A9479-BCB4-4E5C-33B1-5918E9F8E3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02A4D-A30B-AB75-0FB6-F82693BE7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0D46D-268E-D6C0-8503-A4E98C5DEEC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A7A250D-E302-2A89-DDD3-B9C7C30FD0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3822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ea typeface="+mj-ea"/>
                <a:cs typeface="+mj-cs"/>
              </a:rPr>
              <a:t>We used </a:t>
            </a:r>
            <a:r>
              <a:rPr kumimoji="0" lang="en-GB" sz="3600" b="1" i="0" u="none" strike="noStrike" kern="1200" cap="none" spc="0" normalizeH="0" baseline="0" noProof="0" dirty="0">
                <a:ln>
                  <a:noFill/>
                </a:ln>
                <a:solidFill>
                  <a:prstClr val="white"/>
                </a:solidFill>
                <a:effectLst/>
                <a:uLnTx/>
                <a:uFillTx/>
                <a:latin typeface="Myriad Pro" panose="020B0503030403020204" pitchFamily="34" charset="0"/>
                <a:ea typeface="+mj-ea"/>
                <a:cs typeface="+mj-cs"/>
              </a:rPr>
              <a:t>Copilot </a:t>
            </a: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ea typeface="+mj-ea"/>
                <a:cs typeface="+mj-cs"/>
              </a:rPr>
              <a:t>to help us effectively analyse all the free-text comments</a:t>
            </a:r>
          </a:p>
          <a:p>
            <a:endParaRPr lang="en-GB" dirty="0"/>
          </a:p>
        </p:txBody>
      </p:sp>
      <p:sp>
        <p:nvSpPr>
          <p:cNvPr id="4" name="Slide Number Placeholder 3"/>
          <p:cNvSpPr>
            <a:spLocks noGrp="1"/>
          </p:cNvSpPr>
          <p:nvPr>
            <p:ph type="sldNum" sz="quarter" idx="5"/>
          </p:nvPr>
        </p:nvSpPr>
        <p:spPr/>
        <p:txBody>
          <a:bodyPr/>
          <a:lstStyle/>
          <a:p>
            <a:fld id="{5F664D3B-AC05-4B84-A7A9-D75D570A0442}" type="slidenum">
              <a:rPr lang="en-GB" smtClean="0"/>
              <a:t>15</a:t>
            </a:fld>
            <a:endParaRPr lang="en-GB"/>
          </a:p>
        </p:txBody>
      </p:sp>
    </p:spTree>
    <p:extLst>
      <p:ext uri="{BB962C8B-B14F-4D97-AF65-F5344CB8AC3E}">
        <p14:creationId xmlns:p14="http://schemas.microsoft.com/office/powerpoint/2010/main" val="116756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translates in to complaints</a:t>
            </a:r>
          </a:p>
        </p:txBody>
      </p:sp>
      <p:sp>
        <p:nvSpPr>
          <p:cNvPr id="4" name="Slide Number Placeholder 3"/>
          <p:cNvSpPr>
            <a:spLocks noGrp="1"/>
          </p:cNvSpPr>
          <p:nvPr>
            <p:ph type="sldNum" sz="quarter" idx="5"/>
          </p:nvPr>
        </p:nvSpPr>
        <p:spPr/>
        <p:txBody>
          <a:bodyPr/>
          <a:lstStyle/>
          <a:p>
            <a:fld id="{5F664D3B-AC05-4B84-A7A9-D75D570A0442}" type="slidenum">
              <a:rPr lang="en-GB" smtClean="0"/>
              <a:t>16</a:t>
            </a:fld>
            <a:endParaRPr lang="en-GB"/>
          </a:p>
        </p:txBody>
      </p:sp>
    </p:spTree>
    <p:extLst>
      <p:ext uri="{BB962C8B-B14F-4D97-AF65-F5344CB8AC3E}">
        <p14:creationId xmlns:p14="http://schemas.microsoft.com/office/powerpoint/2010/main" val="601652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E12FE-F147-884C-D895-0F8624126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793C4-7DB4-0605-7260-9198577C6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7B942-BD63-7AED-70D0-B692938FDE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6D054FB-66A3-32E4-5E63-E008412B6B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0401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B4093-F65F-26BE-1438-499AFDB08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19019-7D6B-03DB-CC00-EF0951508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84B8E3-86EC-F1A0-A9C3-E7941280D00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FD2012A-83CF-3858-4BFA-3BFBCC928D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1283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294F4-2190-BDF3-1F58-5F29CC93D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70984-6CA9-9FF1-4BD4-62E3DBA27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CB074-7762-19E9-FF2C-F782D51AC5EB}"/>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Consolidated pages </a:t>
            </a: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where possible on the website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Created online forms </a:t>
            </a: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rPr>
              <a:t>whenever a resident wants to tell us something, request something or pay for something. This provides a streamless experience without them having to leave the website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Enhanced customer journeys by </a:t>
            </a:r>
            <a:r>
              <a:rPr kumimoji="0" lang="en-GB" sz="1200" b="1"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structuring landing and content pages </a:t>
            </a: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with top tasks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Low readability score </a:t>
            </a: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on content pages</a:t>
            </a: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rPr>
              <a:t> to ensure users can easily read it</a:t>
            </a:r>
            <a:endParaRPr kumimoji="0" lang="en-GB" sz="1200" b="0"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white"/>
                </a:solidFill>
                <a:effectLst/>
                <a:uLnTx/>
                <a:uFillTx/>
                <a:latin typeface="Myriad Pro" panose="020B0503030403020204" pitchFamily="34" charset="0"/>
              </a:rPr>
              <a:t>Removed PDF documents </a:t>
            </a: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rPr>
              <a:t>where possible. They’re difficult to read on mobile phones and not accessible for people using assistive technology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Library of </a:t>
            </a:r>
            <a:r>
              <a:rPr kumimoji="0" lang="en-GB" sz="1200" b="1"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content patterns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Established our </a:t>
            </a:r>
            <a:r>
              <a:rPr kumimoji="0" lang="en-GB" sz="1200" b="1"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tone of voice </a:t>
            </a: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for content </a:t>
            </a:r>
            <a:endParaRPr lang="en-GB" dirty="0"/>
          </a:p>
        </p:txBody>
      </p:sp>
      <p:sp>
        <p:nvSpPr>
          <p:cNvPr id="4" name="Slide Number Placeholder 3">
            <a:extLst>
              <a:ext uri="{FF2B5EF4-FFF2-40B4-BE49-F238E27FC236}">
                <a16:creationId xmlns:a16="http://schemas.microsoft.com/office/drawing/2014/main" id="{88345A02-D97D-A17D-C414-3F0BE6DB2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64D3B-AC05-4B84-A7A9-D75D570A04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7405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e58547e86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e58547e86c_0_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in-page navigation on the main Council Tax landing page page</a:t>
            </a:r>
            <a:endParaRPr/>
          </a:p>
          <a:p>
            <a:pPr marL="0" lvl="0" indent="0" algn="l" rtl="0">
              <a:spcBef>
                <a:spcPts val="0"/>
              </a:spcBef>
              <a:spcAft>
                <a:spcPts val="0"/>
              </a:spcAft>
              <a:buNone/>
            </a:pPr>
            <a:endParaRPr/>
          </a:p>
          <a:p>
            <a:pPr marL="0" lvl="0" indent="0" algn="l" rtl="0">
              <a:spcBef>
                <a:spcPts val="0"/>
              </a:spcBef>
              <a:spcAft>
                <a:spcPts val="0"/>
              </a:spcAft>
              <a:buNone/>
            </a:pPr>
            <a:r>
              <a:rPr lang="en-US"/>
              <a:t>This the old version.</a:t>
            </a:r>
            <a:endParaRPr/>
          </a:p>
          <a:p>
            <a:pPr marL="0" lvl="0" indent="0" algn="l" rtl="0">
              <a:spcBef>
                <a:spcPts val="0"/>
              </a:spcBef>
              <a:spcAft>
                <a:spcPts val="0"/>
              </a:spcAft>
              <a:buNone/>
            </a:pPr>
            <a:endParaRPr/>
          </a:p>
          <a:p>
            <a:pPr marL="0" lvl="0" indent="0" algn="l" rtl="0">
              <a:spcBef>
                <a:spcPts val="0"/>
              </a:spcBef>
              <a:spcAft>
                <a:spcPts val="0"/>
              </a:spcAft>
              <a:buNone/>
            </a:pPr>
            <a:r>
              <a:rPr lang="en-US"/>
              <a:t>This first page in the primary nav [highlight top left] links to instructions.</a:t>
            </a:r>
            <a:endParaRPr/>
          </a:p>
          <a:p>
            <a:pPr marL="0" lvl="0" indent="0" algn="l" rtl="0">
              <a:spcBef>
                <a:spcPts val="0"/>
              </a:spcBef>
              <a:spcAft>
                <a:spcPts val="0"/>
              </a:spcAft>
              <a:buNone/>
            </a:pPr>
            <a:br>
              <a:rPr lang="en-US"/>
            </a:br>
            <a:r>
              <a:rPr lang="en-US"/>
              <a:t>Those instructions ask people to come back to this landing page and choose what’s now the ’Manage your Council Tax account online page.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BDD30-61FE-2DD6-1813-15884B4A9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B1357-F379-A1A5-2CE0-081CE44A9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DE9884-A7B7-5916-E67B-4BFF655135BB}"/>
              </a:ext>
            </a:extLst>
          </p:cNvPr>
          <p:cNvSpPr>
            <a:spLocks noGrp="1"/>
          </p:cNvSpPr>
          <p:nvPr>
            <p:ph type="body" idx="1"/>
          </p:nvPr>
        </p:nvSpPr>
        <p:spPr/>
        <p:txBody>
          <a:bodyPr/>
          <a:lstStyle/>
          <a:p>
            <a:r>
              <a:rPr lang="en-GB" dirty="0"/>
              <a:t>Started content rebuild April 2024, went live with </a:t>
            </a:r>
            <a:r>
              <a:rPr lang="en-GB" dirty="0" err="1"/>
              <a:t>govmetric</a:t>
            </a:r>
            <a:r>
              <a:rPr lang="en-GB" dirty="0"/>
              <a:t> end of 2023 – how we used that data to inform the work</a:t>
            </a:r>
          </a:p>
        </p:txBody>
      </p:sp>
      <p:sp>
        <p:nvSpPr>
          <p:cNvPr id="4" name="Slide Number Placeholder 3">
            <a:extLst>
              <a:ext uri="{FF2B5EF4-FFF2-40B4-BE49-F238E27FC236}">
                <a16:creationId xmlns:a16="http://schemas.microsoft.com/office/drawing/2014/main" id="{0C522CF9-E50A-D351-78D6-1AE711B360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67512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e58547e86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e58547e86c_0_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a visualisation for the journey - it’s circular.</a:t>
            </a:r>
            <a:endParaRPr/>
          </a:p>
          <a:p>
            <a:pPr marL="0" lvl="0" indent="0" algn="l" rtl="0">
              <a:spcBef>
                <a:spcPts val="0"/>
              </a:spcBef>
              <a:spcAft>
                <a:spcPts val="0"/>
              </a:spcAft>
              <a:buNone/>
            </a:pPr>
            <a:br>
              <a:rPr lang="en-US"/>
            </a:br>
            <a:r>
              <a:rPr lang="en-US"/>
              <a:t>We can see front the web stats that people who are referred back to the Council Tax landing page are exiting to the contact us page. </a:t>
            </a:r>
            <a:endParaRPr/>
          </a:p>
          <a:p>
            <a:pPr marL="0" lvl="0" indent="0" algn="l" rtl="0">
              <a:spcBef>
                <a:spcPts val="0"/>
              </a:spcBef>
              <a:spcAft>
                <a:spcPts val="0"/>
              </a:spcAft>
              <a:buNone/>
            </a:pPr>
            <a:endParaRPr/>
          </a:p>
          <a:p>
            <a:pPr marL="0" lvl="0" indent="0" algn="l" rtl="0">
              <a:spcBef>
                <a:spcPts val="0"/>
              </a:spcBef>
              <a:spcAft>
                <a:spcPts val="0"/>
              </a:spcAft>
              <a:buNone/>
            </a:pPr>
            <a:r>
              <a:rPr lang="en-US"/>
              <a:t>They’re also being driven to the contact us page from here [gesture to Your online Council Tax account].</a:t>
            </a:r>
            <a:endParaRPr/>
          </a:p>
          <a:p>
            <a:pPr marL="0" lvl="0" indent="0" algn="l" rtl="0">
              <a:spcBef>
                <a:spcPts val="0"/>
              </a:spcBef>
              <a:spcAft>
                <a:spcPts val="0"/>
              </a:spcAft>
              <a:buNone/>
            </a:pPr>
            <a:endParaRPr/>
          </a:p>
          <a:p>
            <a:pPr marL="0" lvl="0" indent="0" algn="l" rtl="0">
              <a:spcBef>
                <a:spcPts val="0"/>
              </a:spcBef>
              <a:spcAft>
                <a:spcPts val="0"/>
              </a:spcAft>
              <a:buNone/>
            </a:pPr>
            <a:r>
              <a:rPr lang="en-US"/>
              <a:t>For this reason we’re suggesting that you deleted the ‘Online Council Tax account page from the nav and making further changes…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e58547e86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e58547e86c_0_6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Delete ‘Your online tax account’</a:t>
            </a:r>
            <a:endParaRPr/>
          </a:p>
          <a:p>
            <a:pPr marL="0" lvl="0" indent="0" algn="l" rtl="0">
              <a:spcBef>
                <a:spcPts val="0"/>
              </a:spcBef>
              <a:spcAft>
                <a:spcPts val="0"/>
              </a:spcAft>
              <a:buNone/>
            </a:pPr>
            <a:endParaRPr/>
          </a:p>
          <a:p>
            <a:pPr marL="0" lvl="0" indent="0" algn="l" rtl="0">
              <a:spcBef>
                <a:spcPts val="0"/>
              </a:spcBef>
              <a:spcAft>
                <a:spcPts val="0"/>
              </a:spcAft>
              <a:buNone/>
            </a:pPr>
            <a:r>
              <a:rPr lang="en-US"/>
              <a:t>Rename </a:t>
            </a:r>
            <a:r>
              <a:rPr lang="en-US" sz="1100">
                <a:solidFill>
                  <a:schemeClr val="dk1"/>
                </a:solidFill>
                <a:latin typeface="Arial"/>
                <a:ea typeface="Arial"/>
                <a:cs typeface="Arial"/>
                <a:sym typeface="Arial"/>
              </a:rPr>
              <a:t> Manage your Council Tax Account</a:t>
            </a:r>
            <a:endParaRPr sz="11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Main label is: </a:t>
            </a:r>
            <a:r>
              <a:rPr lang="en-US" sz="1200" b="1">
                <a:solidFill>
                  <a:srgbClr val="333333"/>
                </a:solidFill>
                <a:latin typeface="Arial"/>
                <a:ea typeface="Arial"/>
                <a:cs typeface="Arial"/>
                <a:sym typeface="Arial"/>
              </a:rPr>
              <a:t>Log in or sign up</a:t>
            </a:r>
            <a:endParaRPr sz="1200" b="1">
              <a:solidFill>
                <a:srgbClr val="333333"/>
              </a:solidFill>
              <a:latin typeface="Arial"/>
              <a:ea typeface="Arial"/>
              <a:cs typeface="Arial"/>
              <a:sym typeface="Arial"/>
            </a:endParaRPr>
          </a:p>
          <a:p>
            <a:pPr marL="0" lvl="0" indent="0" algn="l" rtl="0">
              <a:lnSpc>
                <a:spcPct val="115000"/>
              </a:lnSpc>
              <a:spcBef>
                <a:spcPts val="0"/>
              </a:spcBef>
              <a:spcAft>
                <a:spcPts val="0"/>
              </a:spcAft>
              <a:buNone/>
            </a:pPr>
            <a:endParaRPr sz="1200" b="1">
              <a:solidFill>
                <a:srgbClr val="333333"/>
              </a:solidFill>
              <a:latin typeface="Arial"/>
              <a:ea typeface="Arial"/>
              <a:cs typeface="Arial"/>
              <a:sym typeface="Arial"/>
            </a:endParaRPr>
          </a:p>
          <a:p>
            <a:pPr marL="0" lvl="0" indent="0" algn="l" rtl="0">
              <a:lnSpc>
                <a:spcPct val="115000"/>
              </a:lnSpc>
              <a:spcBef>
                <a:spcPts val="0"/>
              </a:spcBef>
              <a:spcAft>
                <a:spcPts val="0"/>
              </a:spcAft>
              <a:buNone/>
            </a:pPr>
            <a:r>
              <a:rPr lang="en-US" sz="1200" b="1">
                <a:solidFill>
                  <a:srgbClr val="333333"/>
                </a:solidFill>
                <a:latin typeface="Arial"/>
                <a:ea typeface="Arial"/>
                <a:cs typeface="Arial"/>
                <a:sym typeface="Arial"/>
              </a:rPr>
              <a:t>And the description text: “</a:t>
            </a:r>
            <a:r>
              <a:rPr lang="en-US" sz="1200">
                <a:solidFill>
                  <a:srgbClr val="333333"/>
                </a:solidFill>
                <a:latin typeface="Arial"/>
                <a:ea typeface="Arial"/>
                <a:cs typeface="Arial"/>
                <a:sym typeface="Arial"/>
              </a:rPr>
              <a:t>Use your Council Tax account to see your bill, manage Direct Debits, tell us you are moving, and apply for discounts and exemptions.”</a:t>
            </a:r>
            <a:endParaRPr sz="1200">
              <a:solidFill>
                <a:srgbClr val="333333"/>
              </a:solidFill>
              <a:latin typeface="Arial"/>
              <a:ea typeface="Arial"/>
              <a:cs typeface="Arial"/>
              <a:sym typeface="Arial"/>
            </a:endParaRPr>
          </a:p>
          <a:p>
            <a:pPr marL="0" lvl="0" indent="0" algn="l" rtl="0">
              <a:lnSpc>
                <a:spcPct val="115000"/>
              </a:lnSpc>
              <a:spcBef>
                <a:spcPts val="0"/>
              </a:spcBef>
              <a:spcAft>
                <a:spcPts val="0"/>
              </a:spcAft>
              <a:buNone/>
            </a:pPr>
            <a:endParaRPr sz="1200">
              <a:solidFill>
                <a:srgbClr val="333333"/>
              </a:solidFill>
              <a:latin typeface="Arial"/>
              <a:ea typeface="Arial"/>
              <a:cs typeface="Arial"/>
              <a:sym typeface="Arial"/>
            </a:endParaRPr>
          </a:p>
          <a:p>
            <a:pPr marL="0" lvl="0" indent="0" algn="l" rtl="0">
              <a:lnSpc>
                <a:spcPct val="115000"/>
              </a:lnSpc>
              <a:spcBef>
                <a:spcPts val="0"/>
              </a:spcBef>
              <a:spcAft>
                <a:spcPts val="0"/>
              </a:spcAft>
              <a:buNone/>
            </a:pPr>
            <a:r>
              <a:rPr lang="en-US" sz="1200">
                <a:solidFill>
                  <a:srgbClr val="333333"/>
                </a:solidFill>
                <a:latin typeface="Arial"/>
                <a:ea typeface="Arial"/>
                <a:cs typeface="Arial"/>
                <a:sym typeface="Arial"/>
              </a:rPr>
              <a:t>That’s because </a:t>
            </a:r>
            <a:r>
              <a:rPr lang="en-US" sz="1050">
                <a:solidFill>
                  <a:srgbClr val="444746"/>
                </a:solidFill>
                <a:latin typeface="Roboto"/>
                <a:ea typeface="Roboto"/>
                <a:cs typeface="Roboto"/>
                <a:sym typeface="Roboto"/>
              </a:rPr>
              <a:t>page feedback also told us that people on here wanted to find out how much they owed and wanted to know how to take the next step.</a:t>
            </a:r>
            <a:endParaRPr sz="1050">
              <a:solidFill>
                <a:srgbClr val="444746"/>
              </a:solidFill>
              <a:latin typeface="Roboto"/>
              <a:ea typeface="Roboto"/>
              <a:cs typeface="Roboto"/>
              <a:sym typeface="Roboto"/>
            </a:endParaRPr>
          </a:p>
          <a:p>
            <a:pPr marL="0" lvl="0" indent="0" algn="l" rtl="0">
              <a:lnSpc>
                <a:spcPct val="115000"/>
              </a:lnSpc>
              <a:spcBef>
                <a:spcPts val="0"/>
              </a:spcBef>
              <a:spcAft>
                <a:spcPts val="0"/>
              </a:spcAft>
              <a:buNone/>
            </a:pPr>
            <a:endParaRPr sz="1050">
              <a:solidFill>
                <a:srgbClr val="444746"/>
              </a:solidFill>
              <a:latin typeface="Roboto"/>
              <a:ea typeface="Roboto"/>
              <a:cs typeface="Roboto"/>
              <a:sym typeface="Roboto"/>
            </a:endParaRPr>
          </a:p>
          <a:p>
            <a:pPr marL="0" lvl="0" indent="0" algn="l" rtl="0">
              <a:lnSpc>
                <a:spcPct val="115000"/>
              </a:lnSpc>
              <a:spcBef>
                <a:spcPts val="0"/>
              </a:spcBef>
              <a:spcAft>
                <a:spcPts val="0"/>
              </a:spcAft>
              <a:buNone/>
            </a:pPr>
            <a:endParaRPr sz="1050">
              <a:solidFill>
                <a:srgbClr val="444746"/>
              </a:solidFill>
              <a:latin typeface="Roboto"/>
              <a:ea typeface="Roboto"/>
              <a:cs typeface="Roboto"/>
              <a:sym typeface="Roboto"/>
            </a:endParaRPr>
          </a:p>
          <a:p>
            <a:pPr marL="0" lvl="0" indent="0" algn="l" rtl="0">
              <a:lnSpc>
                <a:spcPct val="115000"/>
              </a:lnSpc>
              <a:spcBef>
                <a:spcPts val="0"/>
              </a:spcBef>
              <a:spcAft>
                <a:spcPts val="0"/>
              </a:spcAft>
              <a:buNone/>
            </a:pPr>
            <a:r>
              <a:rPr lang="en-US" sz="1050">
                <a:solidFill>
                  <a:srgbClr val="444746"/>
                </a:solidFill>
                <a:latin typeface="Roboto"/>
                <a:ea typeface="Roboto"/>
                <a:cs typeface="Roboto"/>
                <a:sym typeface="Roboto"/>
              </a:rPr>
              <a:t>We’re suggesting adding the ‘Council tax bands and charges’ page to here because it’s the most visited page in the Council Tax section. that is not in this nav yet.</a:t>
            </a:r>
            <a:endParaRPr sz="1200">
              <a:solidFill>
                <a:srgbClr val="333333"/>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a:extLst>
            <a:ext uri="{FF2B5EF4-FFF2-40B4-BE49-F238E27FC236}">
              <a16:creationId xmlns:a16="http://schemas.microsoft.com/office/drawing/2014/main" id="{699321F8-5885-E8B1-1290-BDCF0C58EE94}"/>
            </a:ext>
          </a:extLst>
        </p:cNvPr>
        <p:cNvGrpSpPr/>
        <p:nvPr/>
      </p:nvGrpSpPr>
      <p:grpSpPr>
        <a:xfrm>
          <a:off x="0" y="0"/>
          <a:ext cx="0" cy="0"/>
          <a:chOff x="0" y="0"/>
          <a:chExt cx="0" cy="0"/>
        </a:xfrm>
      </p:grpSpPr>
      <p:sp>
        <p:nvSpPr>
          <p:cNvPr id="298" name="Google Shape;298;g2e58547e86c_0_67:notes">
            <a:extLst>
              <a:ext uri="{FF2B5EF4-FFF2-40B4-BE49-F238E27FC236}">
                <a16:creationId xmlns:a16="http://schemas.microsoft.com/office/drawing/2014/main" id="{F8387B46-465C-1D1B-C023-F6CD272EA3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e58547e86c_0_67:notes">
            <a:extLst>
              <a:ext uri="{FF2B5EF4-FFF2-40B4-BE49-F238E27FC236}">
                <a16:creationId xmlns:a16="http://schemas.microsoft.com/office/drawing/2014/main" id="{35FA45C9-93D6-486F-7A82-557A05C5195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Delete ‘Your online tax account’</a:t>
            </a:r>
            <a:endParaRPr/>
          </a:p>
          <a:p>
            <a:pPr marL="0" lvl="0" indent="0" algn="l" rtl="0">
              <a:spcBef>
                <a:spcPts val="0"/>
              </a:spcBef>
              <a:spcAft>
                <a:spcPts val="0"/>
              </a:spcAft>
              <a:buNone/>
            </a:pPr>
            <a:endParaRPr/>
          </a:p>
          <a:p>
            <a:pPr marL="0" lvl="0" indent="0" algn="l" rtl="0">
              <a:spcBef>
                <a:spcPts val="0"/>
              </a:spcBef>
              <a:spcAft>
                <a:spcPts val="0"/>
              </a:spcAft>
              <a:buNone/>
            </a:pPr>
            <a:r>
              <a:rPr lang="en-US"/>
              <a:t>Rename </a:t>
            </a:r>
            <a:r>
              <a:rPr lang="en-US" sz="1100">
                <a:solidFill>
                  <a:schemeClr val="dk1"/>
                </a:solidFill>
                <a:latin typeface="Arial"/>
                <a:ea typeface="Arial"/>
                <a:cs typeface="Arial"/>
                <a:sym typeface="Arial"/>
              </a:rPr>
              <a:t> Manage your Council Tax Account</a:t>
            </a:r>
            <a:endParaRPr sz="11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Main label is: </a:t>
            </a:r>
            <a:r>
              <a:rPr lang="en-US" sz="1200" b="1">
                <a:solidFill>
                  <a:srgbClr val="333333"/>
                </a:solidFill>
                <a:latin typeface="Arial"/>
                <a:ea typeface="Arial"/>
                <a:cs typeface="Arial"/>
                <a:sym typeface="Arial"/>
              </a:rPr>
              <a:t>Log in or sign up</a:t>
            </a:r>
            <a:endParaRPr sz="1200" b="1">
              <a:solidFill>
                <a:srgbClr val="333333"/>
              </a:solidFill>
              <a:latin typeface="Arial"/>
              <a:ea typeface="Arial"/>
              <a:cs typeface="Arial"/>
              <a:sym typeface="Arial"/>
            </a:endParaRPr>
          </a:p>
          <a:p>
            <a:pPr marL="0" lvl="0" indent="0" algn="l" rtl="0">
              <a:lnSpc>
                <a:spcPct val="115000"/>
              </a:lnSpc>
              <a:spcBef>
                <a:spcPts val="0"/>
              </a:spcBef>
              <a:spcAft>
                <a:spcPts val="0"/>
              </a:spcAft>
              <a:buNone/>
            </a:pPr>
            <a:endParaRPr sz="1200" b="1">
              <a:solidFill>
                <a:srgbClr val="333333"/>
              </a:solidFill>
              <a:latin typeface="Arial"/>
              <a:ea typeface="Arial"/>
              <a:cs typeface="Arial"/>
              <a:sym typeface="Arial"/>
            </a:endParaRPr>
          </a:p>
          <a:p>
            <a:pPr marL="0" lvl="0" indent="0" algn="l" rtl="0">
              <a:lnSpc>
                <a:spcPct val="115000"/>
              </a:lnSpc>
              <a:spcBef>
                <a:spcPts val="0"/>
              </a:spcBef>
              <a:spcAft>
                <a:spcPts val="0"/>
              </a:spcAft>
              <a:buNone/>
            </a:pPr>
            <a:r>
              <a:rPr lang="en-US" sz="1200" b="1">
                <a:solidFill>
                  <a:srgbClr val="333333"/>
                </a:solidFill>
                <a:latin typeface="Arial"/>
                <a:ea typeface="Arial"/>
                <a:cs typeface="Arial"/>
                <a:sym typeface="Arial"/>
              </a:rPr>
              <a:t>And the description text: “</a:t>
            </a:r>
            <a:r>
              <a:rPr lang="en-US" sz="1200">
                <a:solidFill>
                  <a:srgbClr val="333333"/>
                </a:solidFill>
                <a:latin typeface="Arial"/>
                <a:ea typeface="Arial"/>
                <a:cs typeface="Arial"/>
                <a:sym typeface="Arial"/>
              </a:rPr>
              <a:t>Use your Council Tax account to see your bill, manage Direct Debits, tell us you are moving, and apply for discounts and exemptions.”</a:t>
            </a:r>
            <a:endParaRPr sz="1200">
              <a:solidFill>
                <a:srgbClr val="333333"/>
              </a:solidFill>
              <a:latin typeface="Arial"/>
              <a:ea typeface="Arial"/>
              <a:cs typeface="Arial"/>
              <a:sym typeface="Arial"/>
            </a:endParaRPr>
          </a:p>
          <a:p>
            <a:pPr marL="0" lvl="0" indent="0" algn="l" rtl="0">
              <a:lnSpc>
                <a:spcPct val="115000"/>
              </a:lnSpc>
              <a:spcBef>
                <a:spcPts val="0"/>
              </a:spcBef>
              <a:spcAft>
                <a:spcPts val="0"/>
              </a:spcAft>
              <a:buNone/>
            </a:pPr>
            <a:endParaRPr sz="1200">
              <a:solidFill>
                <a:srgbClr val="333333"/>
              </a:solidFill>
              <a:latin typeface="Arial"/>
              <a:ea typeface="Arial"/>
              <a:cs typeface="Arial"/>
              <a:sym typeface="Arial"/>
            </a:endParaRPr>
          </a:p>
          <a:p>
            <a:pPr marL="0" lvl="0" indent="0" algn="l" rtl="0">
              <a:lnSpc>
                <a:spcPct val="115000"/>
              </a:lnSpc>
              <a:spcBef>
                <a:spcPts val="0"/>
              </a:spcBef>
              <a:spcAft>
                <a:spcPts val="0"/>
              </a:spcAft>
              <a:buNone/>
            </a:pPr>
            <a:r>
              <a:rPr lang="en-US" sz="1200">
                <a:solidFill>
                  <a:srgbClr val="333333"/>
                </a:solidFill>
                <a:latin typeface="Arial"/>
                <a:ea typeface="Arial"/>
                <a:cs typeface="Arial"/>
                <a:sym typeface="Arial"/>
              </a:rPr>
              <a:t>That’s because </a:t>
            </a:r>
            <a:r>
              <a:rPr lang="en-US" sz="1050">
                <a:solidFill>
                  <a:srgbClr val="444746"/>
                </a:solidFill>
                <a:latin typeface="Roboto"/>
                <a:ea typeface="Roboto"/>
                <a:cs typeface="Roboto"/>
                <a:sym typeface="Roboto"/>
              </a:rPr>
              <a:t>page feedback also told us that people on here wanted to find out how much they owed and wanted to know how to take the next step.</a:t>
            </a:r>
            <a:endParaRPr sz="1050">
              <a:solidFill>
                <a:srgbClr val="444746"/>
              </a:solidFill>
              <a:latin typeface="Roboto"/>
              <a:ea typeface="Roboto"/>
              <a:cs typeface="Roboto"/>
              <a:sym typeface="Roboto"/>
            </a:endParaRPr>
          </a:p>
          <a:p>
            <a:pPr marL="0" lvl="0" indent="0" algn="l" rtl="0">
              <a:lnSpc>
                <a:spcPct val="115000"/>
              </a:lnSpc>
              <a:spcBef>
                <a:spcPts val="0"/>
              </a:spcBef>
              <a:spcAft>
                <a:spcPts val="0"/>
              </a:spcAft>
              <a:buNone/>
            </a:pPr>
            <a:endParaRPr sz="1050">
              <a:solidFill>
                <a:srgbClr val="444746"/>
              </a:solidFill>
              <a:latin typeface="Roboto"/>
              <a:ea typeface="Roboto"/>
              <a:cs typeface="Roboto"/>
              <a:sym typeface="Roboto"/>
            </a:endParaRPr>
          </a:p>
          <a:p>
            <a:pPr marL="0" lvl="0" indent="0" algn="l" rtl="0">
              <a:lnSpc>
                <a:spcPct val="115000"/>
              </a:lnSpc>
              <a:spcBef>
                <a:spcPts val="0"/>
              </a:spcBef>
              <a:spcAft>
                <a:spcPts val="0"/>
              </a:spcAft>
              <a:buNone/>
            </a:pPr>
            <a:endParaRPr sz="1050">
              <a:solidFill>
                <a:srgbClr val="444746"/>
              </a:solidFill>
              <a:latin typeface="Roboto"/>
              <a:ea typeface="Roboto"/>
              <a:cs typeface="Roboto"/>
              <a:sym typeface="Roboto"/>
            </a:endParaRPr>
          </a:p>
          <a:p>
            <a:pPr marL="0" lvl="0" indent="0" algn="l" rtl="0">
              <a:lnSpc>
                <a:spcPct val="115000"/>
              </a:lnSpc>
              <a:spcBef>
                <a:spcPts val="0"/>
              </a:spcBef>
              <a:spcAft>
                <a:spcPts val="0"/>
              </a:spcAft>
              <a:buNone/>
            </a:pPr>
            <a:r>
              <a:rPr lang="en-US" sz="1050">
                <a:solidFill>
                  <a:srgbClr val="444746"/>
                </a:solidFill>
                <a:latin typeface="Roboto"/>
                <a:ea typeface="Roboto"/>
                <a:cs typeface="Roboto"/>
                <a:sym typeface="Roboto"/>
              </a:rPr>
              <a:t>We’re suggesting adding the ‘Council tax bands and charges’ page to here because it’s the most visited page in the Council Tax section. that is not in this nav yet.</a:t>
            </a:r>
            <a:endParaRPr sz="1200">
              <a:solidFill>
                <a:srgbClr val="333333"/>
              </a:solidFill>
              <a:latin typeface="Arial"/>
              <a:ea typeface="Arial"/>
              <a:cs typeface="Arial"/>
              <a:sym typeface="Arial"/>
            </a:endParaRPr>
          </a:p>
        </p:txBody>
      </p:sp>
    </p:spTree>
    <p:extLst>
      <p:ext uri="{BB962C8B-B14F-4D97-AF65-F5344CB8AC3E}">
        <p14:creationId xmlns:p14="http://schemas.microsoft.com/office/powerpoint/2010/main" val="747097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a:extLst>
            <a:ext uri="{FF2B5EF4-FFF2-40B4-BE49-F238E27FC236}">
              <a16:creationId xmlns:a16="http://schemas.microsoft.com/office/drawing/2014/main" id="{D4F0B953-23AA-9EAC-D4A7-02E63841689A}"/>
            </a:ext>
          </a:extLst>
        </p:cNvPr>
        <p:cNvGrpSpPr/>
        <p:nvPr/>
      </p:nvGrpSpPr>
      <p:grpSpPr>
        <a:xfrm>
          <a:off x="0" y="0"/>
          <a:ext cx="0" cy="0"/>
          <a:chOff x="0" y="0"/>
          <a:chExt cx="0" cy="0"/>
        </a:xfrm>
      </p:grpSpPr>
      <p:sp>
        <p:nvSpPr>
          <p:cNvPr id="298" name="Google Shape;298;g2e58547e86c_0_67:notes">
            <a:extLst>
              <a:ext uri="{FF2B5EF4-FFF2-40B4-BE49-F238E27FC236}">
                <a16:creationId xmlns:a16="http://schemas.microsoft.com/office/drawing/2014/main" id="{5A31C7D9-251B-0793-E4C0-F23D0F9C92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e58547e86c_0_67:notes">
            <a:extLst>
              <a:ext uri="{FF2B5EF4-FFF2-40B4-BE49-F238E27FC236}">
                <a16:creationId xmlns:a16="http://schemas.microsoft.com/office/drawing/2014/main" id="{555475CC-6F78-7416-2692-A7B700C2BEF3}"/>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Delete ‘Your online tax account’</a:t>
            </a:r>
            <a:endParaRPr/>
          </a:p>
          <a:p>
            <a:pPr marL="0" lvl="0" indent="0" algn="l" rtl="0">
              <a:spcBef>
                <a:spcPts val="0"/>
              </a:spcBef>
              <a:spcAft>
                <a:spcPts val="0"/>
              </a:spcAft>
              <a:buNone/>
            </a:pPr>
            <a:endParaRPr/>
          </a:p>
          <a:p>
            <a:pPr marL="0" lvl="0" indent="0" algn="l" rtl="0">
              <a:spcBef>
                <a:spcPts val="0"/>
              </a:spcBef>
              <a:spcAft>
                <a:spcPts val="0"/>
              </a:spcAft>
              <a:buNone/>
            </a:pPr>
            <a:r>
              <a:rPr lang="en-US"/>
              <a:t>Rename </a:t>
            </a:r>
            <a:r>
              <a:rPr lang="en-US" sz="1100">
                <a:solidFill>
                  <a:schemeClr val="dk1"/>
                </a:solidFill>
                <a:latin typeface="Arial"/>
                <a:ea typeface="Arial"/>
                <a:cs typeface="Arial"/>
                <a:sym typeface="Arial"/>
              </a:rPr>
              <a:t> Manage your Council Tax Account</a:t>
            </a:r>
            <a:endParaRPr sz="11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Main label is: </a:t>
            </a:r>
            <a:r>
              <a:rPr lang="en-US" sz="1200" b="1">
                <a:solidFill>
                  <a:srgbClr val="333333"/>
                </a:solidFill>
                <a:latin typeface="Arial"/>
                <a:ea typeface="Arial"/>
                <a:cs typeface="Arial"/>
                <a:sym typeface="Arial"/>
              </a:rPr>
              <a:t>Log in or sign up</a:t>
            </a:r>
            <a:endParaRPr sz="1200" b="1">
              <a:solidFill>
                <a:srgbClr val="333333"/>
              </a:solidFill>
              <a:latin typeface="Arial"/>
              <a:ea typeface="Arial"/>
              <a:cs typeface="Arial"/>
              <a:sym typeface="Arial"/>
            </a:endParaRPr>
          </a:p>
          <a:p>
            <a:pPr marL="0" lvl="0" indent="0" algn="l" rtl="0">
              <a:lnSpc>
                <a:spcPct val="115000"/>
              </a:lnSpc>
              <a:spcBef>
                <a:spcPts val="0"/>
              </a:spcBef>
              <a:spcAft>
                <a:spcPts val="0"/>
              </a:spcAft>
              <a:buNone/>
            </a:pPr>
            <a:endParaRPr sz="1200" b="1">
              <a:solidFill>
                <a:srgbClr val="333333"/>
              </a:solidFill>
              <a:latin typeface="Arial"/>
              <a:ea typeface="Arial"/>
              <a:cs typeface="Arial"/>
              <a:sym typeface="Arial"/>
            </a:endParaRPr>
          </a:p>
          <a:p>
            <a:pPr marL="0" lvl="0" indent="0" algn="l" rtl="0">
              <a:lnSpc>
                <a:spcPct val="115000"/>
              </a:lnSpc>
              <a:spcBef>
                <a:spcPts val="0"/>
              </a:spcBef>
              <a:spcAft>
                <a:spcPts val="0"/>
              </a:spcAft>
              <a:buNone/>
            </a:pPr>
            <a:r>
              <a:rPr lang="en-US" sz="1200" b="1">
                <a:solidFill>
                  <a:srgbClr val="333333"/>
                </a:solidFill>
                <a:latin typeface="Arial"/>
                <a:ea typeface="Arial"/>
                <a:cs typeface="Arial"/>
                <a:sym typeface="Arial"/>
              </a:rPr>
              <a:t>And the description text: “</a:t>
            </a:r>
            <a:r>
              <a:rPr lang="en-US" sz="1200">
                <a:solidFill>
                  <a:srgbClr val="333333"/>
                </a:solidFill>
                <a:latin typeface="Arial"/>
                <a:ea typeface="Arial"/>
                <a:cs typeface="Arial"/>
                <a:sym typeface="Arial"/>
              </a:rPr>
              <a:t>Use your Council Tax account to see your bill, manage Direct Debits, tell us you are moving, and apply for discounts and exemptions.”</a:t>
            </a:r>
            <a:endParaRPr sz="1200">
              <a:solidFill>
                <a:srgbClr val="333333"/>
              </a:solidFill>
              <a:latin typeface="Arial"/>
              <a:ea typeface="Arial"/>
              <a:cs typeface="Arial"/>
              <a:sym typeface="Arial"/>
            </a:endParaRPr>
          </a:p>
          <a:p>
            <a:pPr marL="0" lvl="0" indent="0" algn="l" rtl="0">
              <a:lnSpc>
                <a:spcPct val="115000"/>
              </a:lnSpc>
              <a:spcBef>
                <a:spcPts val="0"/>
              </a:spcBef>
              <a:spcAft>
                <a:spcPts val="0"/>
              </a:spcAft>
              <a:buNone/>
            </a:pPr>
            <a:endParaRPr sz="1200">
              <a:solidFill>
                <a:srgbClr val="333333"/>
              </a:solidFill>
              <a:latin typeface="Arial"/>
              <a:ea typeface="Arial"/>
              <a:cs typeface="Arial"/>
              <a:sym typeface="Arial"/>
            </a:endParaRPr>
          </a:p>
          <a:p>
            <a:pPr marL="0" lvl="0" indent="0" algn="l" rtl="0">
              <a:lnSpc>
                <a:spcPct val="115000"/>
              </a:lnSpc>
              <a:spcBef>
                <a:spcPts val="0"/>
              </a:spcBef>
              <a:spcAft>
                <a:spcPts val="0"/>
              </a:spcAft>
              <a:buNone/>
            </a:pPr>
            <a:r>
              <a:rPr lang="en-US" sz="1200">
                <a:solidFill>
                  <a:srgbClr val="333333"/>
                </a:solidFill>
                <a:latin typeface="Arial"/>
                <a:ea typeface="Arial"/>
                <a:cs typeface="Arial"/>
                <a:sym typeface="Arial"/>
              </a:rPr>
              <a:t>That’s because </a:t>
            </a:r>
            <a:r>
              <a:rPr lang="en-US" sz="1050">
                <a:solidFill>
                  <a:srgbClr val="444746"/>
                </a:solidFill>
                <a:latin typeface="Roboto"/>
                <a:ea typeface="Roboto"/>
                <a:cs typeface="Roboto"/>
                <a:sym typeface="Roboto"/>
              </a:rPr>
              <a:t>page feedback also told us that people on here wanted to find out how much they owed and wanted to know how to take the next step.</a:t>
            </a:r>
            <a:endParaRPr sz="1050">
              <a:solidFill>
                <a:srgbClr val="444746"/>
              </a:solidFill>
              <a:latin typeface="Roboto"/>
              <a:ea typeface="Roboto"/>
              <a:cs typeface="Roboto"/>
              <a:sym typeface="Roboto"/>
            </a:endParaRPr>
          </a:p>
          <a:p>
            <a:pPr marL="0" lvl="0" indent="0" algn="l" rtl="0">
              <a:lnSpc>
                <a:spcPct val="115000"/>
              </a:lnSpc>
              <a:spcBef>
                <a:spcPts val="0"/>
              </a:spcBef>
              <a:spcAft>
                <a:spcPts val="0"/>
              </a:spcAft>
              <a:buNone/>
            </a:pPr>
            <a:endParaRPr sz="1050">
              <a:solidFill>
                <a:srgbClr val="444746"/>
              </a:solidFill>
              <a:latin typeface="Roboto"/>
              <a:ea typeface="Roboto"/>
              <a:cs typeface="Roboto"/>
              <a:sym typeface="Roboto"/>
            </a:endParaRPr>
          </a:p>
          <a:p>
            <a:pPr marL="0" lvl="0" indent="0" algn="l" rtl="0">
              <a:lnSpc>
                <a:spcPct val="115000"/>
              </a:lnSpc>
              <a:spcBef>
                <a:spcPts val="0"/>
              </a:spcBef>
              <a:spcAft>
                <a:spcPts val="0"/>
              </a:spcAft>
              <a:buNone/>
            </a:pPr>
            <a:endParaRPr sz="1050">
              <a:solidFill>
                <a:srgbClr val="444746"/>
              </a:solidFill>
              <a:latin typeface="Roboto"/>
              <a:ea typeface="Roboto"/>
              <a:cs typeface="Roboto"/>
              <a:sym typeface="Roboto"/>
            </a:endParaRPr>
          </a:p>
          <a:p>
            <a:pPr marL="0" lvl="0" indent="0" algn="l" rtl="0">
              <a:lnSpc>
                <a:spcPct val="115000"/>
              </a:lnSpc>
              <a:spcBef>
                <a:spcPts val="0"/>
              </a:spcBef>
              <a:spcAft>
                <a:spcPts val="0"/>
              </a:spcAft>
              <a:buNone/>
            </a:pPr>
            <a:r>
              <a:rPr lang="en-US" sz="1050">
                <a:solidFill>
                  <a:srgbClr val="444746"/>
                </a:solidFill>
                <a:latin typeface="Roboto"/>
                <a:ea typeface="Roboto"/>
                <a:cs typeface="Roboto"/>
                <a:sym typeface="Roboto"/>
              </a:rPr>
              <a:t>We’re suggesting adding the ‘Council tax bands and charges’ page to here because it’s the most visited page in the Council Tax section. that is not in this nav yet.</a:t>
            </a:r>
            <a:endParaRPr sz="1200">
              <a:solidFill>
                <a:srgbClr val="333333"/>
              </a:solidFill>
              <a:latin typeface="Arial"/>
              <a:ea typeface="Arial"/>
              <a:cs typeface="Arial"/>
              <a:sym typeface="Arial"/>
            </a:endParaRPr>
          </a:p>
        </p:txBody>
      </p:sp>
    </p:spTree>
    <p:extLst>
      <p:ext uri="{BB962C8B-B14F-4D97-AF65-F5344CB8AC3E}">
        <p14:creationId xmlns:p14="http://schemas.microsoft.com/office/powerpoint/2010/main" val="2176770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47F2F-FBEC-3756-C0F1-3BB939CEA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E987F-048B-152F-75EF-5838B5FAB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2056B0-FD5B-99C0-BCFD-209AF740B23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A53A274-B777-9D3F-2A8A-4B2B82C27A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3517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rPr>
              <a:t>We’re </a:t>
            </a:r>
            <a:r>
              <a:rPr kumimoji="0" lang="en-GB" sz="1200" b="1" i="0" u="none" strike="noStrike" kern="1200" cap="none" spc="0" normalizeH="0" baseline="0" noProof="0" dirty="0">
                <a:ln>
                  <a:noFill/>
                </a:ln>
                <a:solidFill>
                  <a:prstClr val="white"/>
                </a:solidFill>
                <a:effectLst/>
                <a:uLnTx/>
                <a:uFillTx/>
                <a:latin typeface="Myriad Pro" panose="020B0503030403020204" pitchFamily="34" charset="0"/>
              </a:rPr>
              <a:t>measuring the performance </a:t>
            </a: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rPr>
              <a:t>of our new content pages. We'll use this data to continue to make improvements to the website, based on evidence and feedback.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Myriad Pro" panose="020B0503030403020204" pitchFamily="34" charset="0"/>
              </a:rPr>
              <a:t>Web analytics </a:t>
            </a: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rPr>
              <a:t>will tell us how e</a:t>
            </a:r>
            <a:r>
              <a:rPr kumimoji="0" lang="en-GB" sz="1200" b="0" i="0" u="none" strike="noStrike" kern="100" cap="none" spc="0" normalizeH="0" baseline="0" noProof="0" dirty="0">
                <a:ln>
                  <a:noFill/>
                </a:ln>
                <a:solidFill>
                  <a:prstClr val="white"/>
                </a:solidFill>
                <a:effectLst/>
                <a:uLnTx/>
                <a:uFillTx/>
                <a:latin typeface="Myriad Pro" panose="020B0503030403020204" pitchFamily="34" charset="0"/>
                <a:ea typeface="Aptos" panose="020B0004020202020204" pitchFamily="34" charset="0"/>
                <a:cs typeface="Times New Roman" panose="02020603050405020304" pitchFamily="18" charset="0"/>
              </a:rPr>
              <a:t>ngaged users are with the website content. Using metrics such as views, average time on site, and engagement rate will help check if visitors are finding the information they need and interacting with the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Myriad Pro" panose="020B0503030403020204" pitchFamily="34" charset="0"/>
              </a:rPr>
              <a:t>Search analytics: </a:t>
            </a: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rPr>
              <a:t>This will allow us to get insight into what our users are looking for on the website and which results they select such as popular searches, no results and click-through rates.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dirty="0">
                <a:ln>
                  <a:noFill/>
                </a:ln>
                <a:solidFill>
                  <a:prstClr val="white"/>
                </a:solidFill>
                <a:effectLst/>
                <a:uLnTx/>
                <a:uFillTx/>
                <a:latin typeface="Myriad Pro" panose="020B0503030403020204" pitchFamily="34" charset="0"/>
                <a:ea typeface="Aptos" panose="020B0004020202020204" pitchFamily="34" charset="0"/>
                <a:cs typeface="Times New Roman" panose="02020603050405020304" pitchFamily="18" charset="0"/>
              </a:rPr>
              <a:t> </a:t>
            </a:r>
            <a:r>
              <a:rPr kumimoji="0" lang="en-GB" sz="1400" b="1" i="0" u="none" strike="noStrike" kern="1200" cap="none" spc="0" normalizeH="0" baseline="0" noProof="0" dirty="0">
                <a:ln>
                  <a:noFill/>
                </a:ln>
                <a:solidFill>
                  <a:prstClr val="white"/>
                </a:solidFill>
                <a:effectLst/>
                <a:uLnTx/>
                <a:uFillTx/>
                <a:latin typeface="Myriad Pro" panose="020B0503030403020204" pitchFamily="34" charset="0"/>
              </a:rPr>
              <a:t>GovMetric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rPr>
              <a:t>GovMetric is helping us gather feedback from our users about the experiences they have when interacting with the content. An increased customer satisfaction rate will show us that we have made an improvement in customer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yriad Pro" panose="020B0503030403020204" pitchFamily="34" charset="0"/>
              </a:rPr>
              <a:t>Call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rPr>
              <a:t>A reduction in calls to the customer contact centre will show that our users are finding what they need through the content on the website without the need to contact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00" cap="none" spc="0" normalizeH="0" baseline="0" noProof="0" dirty="0">
              <a:ln>
                <a:noFill/>
              </a:ln>
              <a:solidFill>
                <a:prstClr val="white"/>
              </a:solidFill>
              <a:effectLst/>
              <a:uLnTx/>
              <a:uFillTx/>
              <a:latin typeface="Myriad Pro" panose="020B0503030403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Myriad Pro" panose="020B0503030403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8830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79267-CCB9-9875-2677-EC9E578F2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FFA17-5117-7AE6-B938-1CC324FBA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9E80D9-1764-C972-F7F5-EB158D9F33B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C51AB40-FDDC-F977-F2E1-D640616F6A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3369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E19DE-CA94-D781-C2BE-72BC0970B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F791E5-AD80-B332-A445-6E4BF71A1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27501-F511-1690-A1EE-223A0D95BE56}"/>
              </a:ext>
            </a:extLst>
          </p:cNvPr>
          <p:cNvSpPr>
            <a:spLocks noGrp="1"/>
          </p:cNvSpPr>
          <p:nvPr>
            <p:ph type="body" idx="1"/>
          </p:nvPr>
        </p:nvSpPr>
        <p:spPr/>
        <p:txBody>
          <a:bodyPr/>
          <a:lstStyle/>
          <a:p>
            <a:r>
              <a:rPr lang="en-GB" dirty="0"/>
              <a:t>And that is despite comms going out in December about rising council tax </a:t>
            </a:r>
          </a:p>
        </p:txBody>
      </p:sp>
      <p:sp>
        <p:nvSpPr>
          <p:cNvPr id="4" name="Slide Number Placeholder 3">
            <a:extLst>
              <a:ext uri="{FF2B5EF4-FFF2-40B4-BE49-F238E27FC236}">
                <a16:creationId xmlns:a16="http://schemas.microsoft.com/office/drawing/2014/main" id="{6ADA790E-4464-EC51-5244-2A9F12BA0C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6758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200" dirty="0">
                <a:solidFill>
                  <a:srgbClr val="000000"/>
                </a:solidFill>
                <a:effectLst/>
                <a:latin typeface="Aptos" panose="020B0004020202020204" pitchFamily="34" charset="0"/>
                <a:ea typeface="Aptos" panose="020B0004020202020204" pitchFamily="34" charset="0"/>
                <a:cs typeface="Aptos" panose="020B0004020202020204" pitchFamily="34" charset="0"/>
              </a:rPr>
              <a:t>This isn’t just a website fix—it’s a fundamental shift in how local government serves and empowers residents:</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Rising trust in digital channels</a:t>
            </a:r>
            <a:endParaRPr lang="en-GB" sz="1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Reduced frontline pressure, enabling more focus on complex resident needs</a:t>
            </a:r>
            <a:endParaRPr lang="en-GB" sz="1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AI-powered insights driving rapid, resident-led improvements</a:t>
            </a:r>
            <a:endParaRPr lang="en-GB" sz="1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Increased satisfaction and digital inclusion</a:t>
            </a:r>
            <a:endParaRPr lang="en-GB" sz="12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F664D3B-AC05-4B84-A7A9-D75D570A0442}" type="slidenum">
              <a:rPr lang="en-GB" smtClean="0"/>
              <a:t>32</a:t>
            </a:fld>
            <a:endParaRPr lang="en-GB"/>
          </a:p>
        </p:txBody>
      </p:sp>
    </p:spTree>
    <p:extLst>
      <p:ext uri="{BB962C8B-B14F-4D97-AF65-F5344CB8AC3E}">
        <p14:creationId xmlns:p14="http://schemas.microsoft.com/office/powerpoint/2010/main" val="2545141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F664D3B-AC05-4B84-A7A9-D75D570A0442}" type="slidenum">
              <a:rPr lang="en-GB" smtClean="0"/>
              <a:t>33</a:t>
            </a:fld>
            <a:endParaRPr lang="en-GB"/>
          </a:p>
        </p:txBody>
      </p:sp>
    </p:spTree>
    <p:extLst>
      <p:ext uri="{BB962C8B-B14F-4D97-AF65-F5344CB8AC3E}">
        <p14:creationId xmlns:p14="http://schemas.microsoft.com/office/powerpoint/2010/main" val="294824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0A316-6F26-84A3-E9D0-AF83E0C83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178C5-E241-1E1A-996C-36D02FD19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B262E-64E2-6C48-1957-E806126AA03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F45257F-85D0-7776-F591-F85F2C3621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73397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C2A2B-9DAA-8DCC-1103-B180D2F22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0DAAE-C846-39FC-9C6C-6DB031FFF4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50C20-68A5-6D7D-DDA4-C23780AD2668}"/>
              </a:ext>
            </a:extLst>
          </p:cNvPr>
          <p:cNvSpPr>
            <a:spLocks noGrp="1"/>
          </p:cNvSpPr>
          <p:nvPr>
            <p:ph type="body" idx="1"/>
          </p:nvPr>
        </p:nvSpPr>
        <p:spPr/>
        <p:txBody>
          <a:bodyPr/>
          <a:lstStyle/>
          <a:p>
            <a:r>
              <a:rPr lang="en-GB" dirty="0"/>
              <a:t>Getting officers time and commitment as this is tagged to they day to day </a:t>
            </a:r>
            <a:r>
              <a:rPr lang="en-GB" dirty="0" err="1"/>
              <a:t>jobOfficers</a:t>
            </a:r>
            <a:r>
              <a:rPr lang="en-GB" dirty="0"/>
              <a:t> wanting to add and include everything to ‘cover themselves’. And wanting to use jargon language as that’s how we speak in the </a:t>
            </a:r>
            <a:r>
              <a:rPr lang="en-GB" dirty="0" err="1"/>
              <a:t>councilGetting</a:t>
            </a:r>
            <a:r>
              <a:rPr lang="en-GB" dirty="0"/>
              <a:t> the service to think from a user need point of view. What does the user need to know on the page not what the service wants to tell them.</a:t>
            </a:r>
          </a:p>
        </p:txBody>
      </p:sp>
      <p:sp>
        <p:nvSpPr>
          <p:cNvPr id="4" name="Slide Number Placeholder 3">
            <a:extLst>
              <a:ext uri="{FF2B5EF4-FFF2-40B4-BE49-F238E27FC236}">
                <a16:creationId xmlns:a16="http://schemas.microsoft.com/office/drawing/2014/main" id="{F300538C-1B2D-5EE6-48B9-9127525009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306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132A1-74CE-597C-D9FF-868753FE93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C221C-C182-CEED-597F-D9F80A43DA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DD500-BB6B-6ACA-5B4C-57A9CF5A436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16C653-C28E-194C-6C83-2867E774CF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4733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bg1"/>
                </a:solidFill>
                <a:latin typeface="Myriad Pro" panose="020B0503030403020204" pitchFamily="34" charset="0"/>
              </a:rPr>
              <a:t>Voice Automation &amp; conversational AI</a:t>
            </a:r>
          </a:p>
          <a:p>
            <a:r>
              <a:rPr lang="en-GB" sz="1200" dirty="0">
                <a:solidFill>
                  <a:schemeClr val="bg1"/>
                </a:solidFill>
                <a:latin typeface="Myriad Pro" panose="020B0503030403020204" pitchFamily="34" charset="0"/>
              </a:rPr>
              <a:t>Looking to deflect 30-40% of calls</a:t>
            </a:r>
          </a:p>
          <a:p>
            <a:endParaRPr lang="en-GB" sz="1200" dirty="0">
              <a:solidFill>
                <a:schemeClr val="bg1"/>
              </a:solidFill>
              <a:latin typeface="Myriad Pro" panose="020B0503030403020204" pitchFamily="34" charset="0"/>
            </a:endParaRPr>
          </a:p>
          <a:p>
            <a:pPr marL="0" indent="0">
              <a:buNone/>
            </a:pPr>
            <a:r>
              <a:rPr lang="en-GB" sz="1200" dirty="0">
                <a:solidFill>
                  <a:schemeClr val="bg1"/>
                </a:solidFill>
                <a:latin typeface="Myriad Pro" panose="020B0503030403020204" pitchFamily="34" charset="0"/>
              </a:rPr>
              <a:t>Consolidate customer serving functions and processes</a:t>
            </a:r>
          </a:p>
          <a:p>
            <a:r>
              <a:rPr lang="en-GB" sz="1200" dirty="0">
                <a:solidFill>
                  <a:schemeClr val="bg1"/>
                </a:solidFill>
                <a:latin typeface="Myriad Pro" panose="020B0503030403020204" pitchFamily="34" charset="0"/>
              </a:rPr>
              <a:t>Consistency, one-stop service, fewer hand-offs, streamlined processes, better use of tech, better data and insights, early intervention and prevention</a:t>
            </a:r>
          </a:p>
          <a:p>
            <a:endParaRPr lang="en-GB" sz="1200" dirty="0">
              <a:solidFill>
                <a:schemeClr val="bg1"/>
              </a:solidFill>
              <a:latin typeface="Myriad Pro" panose="020B0503030403020204" pitchFamily="34" charset="0"/>
            </a:endParaRPr>
          </a:p>
          <a:p>
            <a:pPr marL="0" indent="0">
              <a:buNone/>
            </a:pPr>
            <a:r>
              <a:rPr lang="en-GB" sz="1200" dirty="0">
                <a:solidFill>
                  <a:schemeClr val="bg1"/>
                </a:solidFill>
                <a:latin typeface="Myriad Pro" panose="020B0503030403020204" pitchFamily="34" charset="0"/>
              </a:rPr>
              <a:t>Customer platform / single view of the customer</a:t>
            </a:r>
          </a:p>
          <a:p>
            <a:pPr marL="0" indent="0">
              <a:buNone/>
            </a:pPr>
            <a:endParaRPr lang="en-GB" sz="1200" dirty="0">
              <a:solidFill>
                <a:schemeClr val="bg1"/>
              </a:solidFill>
              <a:latin typeface="Myriad Pro" panose="020B0503030403020204" pitchFamily="34" charset="0"/>
            </a:endParaRPr>
          </a:p>
          <a:p>
            <a:pPr marL="0" indent="0">
              <a:buNone/>
            </a:pPr>
            <a:r>
              <a:rPr lang="en-GB" sz="1200" dirty="0">
                <a:solidFill>
                  <a:schemeClr val="bg1"/>
                </a:solidFill>
                <a:latin typeface="Myriad Pro" panose="020B0503030403020204" pitchFamily="34" charset="0"/>
              </a:rPr>
              <a:t>Wholesale service redesign</a:t>
            </a:r>
          </a:p>
          <a:p>
            <a:endParaRPr lang="en-GB" dirty="0"/>
          </a:p>
        </p:txBody>
      </p:sp>
      <p:sp>
        <p:nvSpPr>
          <p:cNvPr id="4" name="Slide Number Placeholder 3"/>
          <p:cNvSpPr>
            <a:spLocks noGrp="1"/>
          </p:cNvSpPr>
          <p:nvPr>
            <p:ph type="sldNum" sz="quarter" idx="5"/>
          </p:nvPr>
        </p:nvSpPr>
        <p:spPr/>
        <p:txBody>
          <a:bodyPr/>
          <a:lstStyle/>
          <a:p>
            <a:fld id="{5F664D3B-AC05-4B84-A7A9-D75D570A0442}" type="slidenum">
              <a:rPr lang="en-GB" smtClean="0"/>
              <a:t>37</a:t>
            </a:fld>
            <a:endParaRPr lang="en-GB"/>
          </a:p>
        </p:txBody>
      </p:sp>
    </p:spTree>
    <p:extLst>
      <p:ext uri="{BB962C8B-B14F-4D97-AF65-F5344CB8AC3E}">
        <p14:creationId xmlns:p14="http://schemas.microsoft.com/office/powerpoint/2010/main" val="3784647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really fundamental part of measuring corporate performance and setting the baseline </a:t>
            </a:r>
          </a:p>
          <a:p>
            <a:r>
              <a:rPr lang="en-GB" dirty="0"/>
              <a:t>Continue using feedback to not only identify root causes but critically to MEASURE the impact across all of our transformation projects </a:t>
            </a:r>
          </a:p>
          <a:p>
            <a:r>
              <a:rPr lang="en-GB" dirty="0"/>
              <a:t>Standardising excellent customer experience – embedding feedback in to ways of working / 121s etc – culture</a:t>
            </a:r>
          </a:p>
          <a:p>
            <a:r>
              <a:rPr lang="en-GB" dirty="0"/>
              <a:t>Redesign our processes  - what is our to be processes – not limited by current technology</a:t>
            </a:r>
          </a:p>
          <a:p>
            <a:r>
              <a:rPr lang="en-GB" dirty="0"/>
              <a:t>Strategy – what do we want our customer experience to look like for people – people with needs etc </a:t>
            </a:r>
          </a:p>
          <a:p>
            <a:r>
              <a:rPr lang="en-GB" dirty="0"/>
              <a:t>Implement new and innovative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F664D3B-AC05-4B84-A7A9-D75D570A0442}" type="slidenum">
              <a:rPr lang="en-GB" smtClean="0"/>
              <a:t>38</a:t>
            </a:fld>
            <a:endParaRPr lang="en-GB"/>
          </a:p>
        </p:txBody>
      </p:sp>
    </p:spTree>
    <p:extLst>
      <p:ext uri="{BB962C8B-B14F-4D97-AF65-F5344CB8AC3E}">
        <p14:creationId xmlns:p14="http://schemas.microsoft.com/office/powerpoint/2010/main" val="4221649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339A-B571-FE49-274C-35640546F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5F8B9-8E0A-78A5-A194-5CB5FC0B44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EA1BF9-1B47-7288-D14D-66410A9A834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E6E6298-4A08-D7EC-BEC8-0CC42FF85C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881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432BE-96EE-8FBF-671F-AC15C594B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A1200-C08A-24E8-3980-7D228D775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9AFF0-5730-F08A-439F-62F1FD7B2E2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23DE37-5481-7C69-E255-CEA6390CD8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701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71348-350B-E0F8-747C-A090B0526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A590B-F892-9CB2-B797-CB203A73B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A15F2D-7ED0-134E-15A7-E7BF0325305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951A30F-CD49-F306-AECC-C2FBCDCBD6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C0FAC-FD18-497A-A045-A63823E5A43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874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answered around 210k calls last year – but </a:t>
            </a:r>
            <a:r>
              <a:rPr lang="en-GB" dirty="0" err="1"/>
              <a:t>govmetric</a:t>
            </a:r>
            <a:r>
              <a:rPr lang="en-GB" dirty="0"/>
              <a:t> helped us triangulate and map our failure demand as ….</a:t>
            </a:r>
          </a:p>
        </p:txBody>
      </p:sp>
      <p:sp>
        <p:nvSpPr>
          <p:cNvPr id="4" name="Slide Number Placeholder 3"/>
          <p:cNvSpPr>
            <a:spLocks noGrp="1"/>
          </p:cNvSpPr>
          <p:nvPr>
            <p:ph type="sldNum" sz="quarter" idx="5"/>
          </p:nvPr>
        </p:nvSpPr>
        <p:spPr/>
        <p:txBody>
          <a:bodyPr/>
          <a:lstStyle/>
          <a:p>
            <a:fld id="{5F664D3B-AC05-4B84-A7A9-D75D570A0442}" type="slidenum">
              <a:rPr lang="en-GB" smtClean="0"/>
              <a:t>6</a:t>
            </a:fld>
            <a:endParaRPr lang="en-GB"/>
          </a:p>
        </p:txBody>
      </p:sp>
    </p:spTree>
    <p:extLst>
      <p:ext uri="{BB962C8B-B14F-4D97-AF65-F5344CB8AC3E}">
        <p14:creationId xmlns:p14="http://schemas.microsoft.com/office/powerpoint/2010/main" val="88706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We knew our web content was bad, but </a:t>
            </a:r>
            <a:r>
              <a:rPr kumimoji="0" lang="en-GB" sz="1200" b="0" i="0" u="none" strike="noStrike" kern="1200" cap="none" spc="0" normalizeH="0" baseline="0" noProof="0" dirty="0" err="1">
                <a:ln>
                  <a:noFill/>
                </a:ln>
                <a:solidFill>
                  <a:prstClr val="white"/>
                </a:solidFill>
                <a:effectLst/>
                <a:uLnTx/>
                <a:uFillTx/>
                <a:latin typeface="Myriad Pro" panose="020B0503030403020204" pitchFamily="34" charset="0"/>
                <a:ea typeface="+mn-ea"/>
                <a:cs typeface="+mn-cs"/>
              </a:rPr>
              <a:t>govmetric</a:t>
            </a:r>
            <a:r>
              <a:rPr kumimoji="0" lang="en-GB"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confirmed that and helped us pinpoint the problem</a:t>
            </a:r>
            <a:endParaRPr lang="en-GB" dirty="0"/>
          </a:p>
          <a:p>
            <a:r>
              <a:rPr lang="en-GB" dirty="0"/>
              <a:t>Its not all about savings but sometimes its helpful to quantify what it was costing us </a:t>
            </a:r>
          </a:p>
          <a:p>
            <a:r>
              <a:rPr lang="en-GB" dirty="0"/>
              <a:t>Why were they calling in ? Main reason – they couldn’t find what they were looking for </a:t>
            </a:r>
          </a:p>
          <a:p>
            <a:endParaRPr lang="en-GB" dirty="0"/>
          </a:p>
        </p:txBody>
      </p:sp>
      <p:sp>
        <p:nvSpPr>
          <p:cNvPr id="4" name="Slide Number Placeholder 3"/>
          <p:cNvSpPr>
            <a:spLocks noGrp="1"/>
          </p:cNvSpPr>
          <p:nvPr>
            <p:ph type="sldNum" sz="quarter" idx="5"/>
          </p:nvPr>
        </p:nvSpPr>
        <p:spPr/>
        <p:txBody>
          <a:bodyPr/>
          <a:lstStyle/>
          <a:p>
            <a:fld id="{5F664D3B-AC05-4B84-A7A9-D75D570A0442}" type="slidenum">
              <a:rPr lang="en-GB" smtClean="0"/>
              <a:t>7</a:t>
            </a:fld>
            <a:endParaRPr lang="en-GB"/>
          </a:p>
        </p:txBody>
      </p:sp>
    </p:spTree>
    <p:extLst>
      <p:ext uri="{BB962C8B-B14F-4D97-AF65-F5344CB8AC3E}">
        <p14:creationId xmlns:p14="http://schemas.microsoft.com/office/powerpoint/2010/main" val="70685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of the issues we have is that often our back offices don’t recognise the impact of small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9D05C-3405-4C73-A014-789CD1B3FE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79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6516D-C6EB-FAF8-DFAA-4FB80F29A3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974CC-A32F-26C8-C055-2AA5B2ADB5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6456E-5C89-C80E-E719-A0A574558D9E}"/>
              </a:ext>
            </a:extLst>
          </p:cNvPr>
          <p:cNvSpPr>
            <a:spLocks noGrp="1"/>
          </p:cNvSpPr>
          <p:nvPr>
            <p:ph type="body" idx="1"/>
          </p:nvPr>
        </p:nvSpPr>
        <p:spPr/>
        <p:txBody>
          <a:bodyPr/>
          <a:lstStyle/>
          <a:p>
            <a:r>
              <a:rPr lang="en-GB" dirty="0">
                <a:solidFill>
                  <a:schemeClr val="bg1"/>
                </a:solidFill>
                <a:latin typeface="Myriad Pro" panose="020B0503030403020204" pitchFamily="34" charset="0"/>
              </a:rPr>
              <a:t>We combined multiple feedback channels—SMS surveys for telephone interactions, QR Code surveys for face-to-face experiences, and direct email surveys—to </a:t>
            </a:r>
            <a:endParaRPr lang="en-GB" dirty="0"/>
          </a:p>
          <a:p>
            <a:r>
              <a:rPr lang="en-GB" dirty="0"/>
              <a:t>One of the issues we have is that often our back offices don’t recognise the impact of small </a:t>
            </a:r>
          </a:p>
        </p:txBody>
      </p:sp>
      <p:sp>
        <p:nvSpPr>
          <p:cNvPr id="4" name="Slide Number Placeholder 3">
            <a:extLst>
              <a:ext uri="{FF2B5EF4-FFF2-40B4-BE49-F238E27FC236}">
                <a16:creationId xmlns:a16="http://schemas.microsoft.com/office/drawing/2014/main" id="{EF8C9C2A-C162-9D3D-2FCE-DEF4C22C8B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64D3B-AC05-4B84-A7A9-D75D570A044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3518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32E2-8BF4-7149-A9C5-3F983DB07501}"/>
              </a:ext>
            </a:extLst>
          </p:cNvPr>
          <p:cNvSpPr>
            <a:spLocks noGrp="1"/>
          </p:cNvSpPr>
          <p:nvPr>
            <p:ph type="ctrTitle"/>
          </p:nvPr>
        </p:nvSpPr>
        <p:spPr>
          <a:xfrm>
            <a:off x="1524000" y="1122363"/>
            <a:ext cx="9144000" cy="2387600"/>
          </a:xfrm>
        </p:spPr>
        <p:txBody>
          <a:bodyPr anchor="b"/>
          <a:lstStyle>
            <a:lvl1pPr algn="ctr">
              <a:defRPr sz="6000">
                <a:latin typeface="Myriad Pro" panose="020B05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DC4D177-171C-FF4D-B1AF-07DF5655C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71AB3B-903A-F945-9C0E-D154C9A23247}"/>
              </a:ext>
            </a:extLst>
          </p:cNvPr>
          <p:cNvSpPr>
            <a:spLocks noGrp="1"/>
          </p:cNvSpPr>
          <p:nvPr>
            <p:ph type="dt" sz="half" idx="10"/>
          </p:nvPr>
        </p:nvSpPr>
        <p:spPr/>
        <p:txBody>
          <a:bodyPr/>
          <a:lstStyle/>
          <a:p>
            <a:fld id="{DDFCEED1-870B-D24D-984B-C31F0F82FB2C}" type="datetimeFigureOut">
              <a:rPr lang="en-US" smtClean="0"/>
              <a:t>5/14/2025</a:t>
            </a:fld>
            <a:endParaRPr lang="en-US"/>
          </a:p>
        </p:txBody>
      </p:sp>
      <p:sp>
        <p:nvSpPr>
          <p:cNvPr id="5" name="Footer Placeholder 4">
            <a:extLst>
              <a:ext uri="{FF2B5EF4-FFF2-40B4-BE49-F238E27FC236}">
                <a16:creationId xmlns:a16="http://schemas.microsoft.com/office/drawing/2014/main" id="{CD929C04-B126-8A47-B3D3-15BDC84F6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18E08A-25AA-2A4C-B127-CAD52A0336E0}"/>
              </a:ext>
            </a:extLst>
          </p:cNvPr>
          <p:cNvSpPr>
            <a:spLocks noGrp="1"/>
          </p:cNvSpPr>
          <p:nvPr>
            <p:ph type="sldNum" sz="quarter" idx="12"/>
          </p:nvPr>
        </p:nvSpPr>
        <p:spPr/>
        <p:txBody>
          <a:bodyPr/>
          <a:lstStyle/>
          <a:p>
            <a:fld id="{C1E56FEF-C95D-E445-ABF3-D363B71B343D}" type="slidenum">
              <a:rPr lang="en-US" smtClean="0"/>
              <a:t>‹#›</a:t>
            </a:fld>
            <a:endParaRPr lang="en-US"/>
          </a:p>
        </p:txBody>
      </p:sp>
    </p:spTree>
    <p:extLst>
      <p:ext uri="{BB962C8B-B14F-4D97-AF65-F5344CB8AC3E}">
        <p14:creationId xmlns:p14="http://schemas.microsoft.com/office/powerpoint/2010/main" val="777658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7BF0-B61B-CC48-93AF-C364E979F6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671702-B4A5-A443-9E20-97904C6E66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E0CA5-0C89-7840-BF20-74B8E058396F}"/>
              </a:ext>
            </a:extLst>
          </p:cNvPr>
          <p:cNvSpPr>
            <a:spLocks noGrp="1"/>
          </p:cNvSpPr>
          <p:nvPr>
            <p:ph type="dt" sz="half" idx="10"/>
          </p:nvPr>
        </p:nvSpPr>
        <p:spPr/>
        <p:txBody>
          <a:bodyPr/>
          <a:lstStyle/>
          <a:p>
            <a:fld id="{DDFCEED1-870B-D24D-984B-C31F0F82FB2C}" type="datetimeFigureOut">
              <a:rPr lang="en-US" smtClean="0"/>
              <a:t>5/14/2025</a:t>
            </a:fld>
            <a:endParaRPr lang="en-US"/>
          </a:p>
        </p:txBody>
      </p:sp>
      <p:sp>
        <p:nvSpPr>
          <p:cNvPr id="5" name="Footer Placeholder 4">
            <a:extLst>
              <a:ext uri="{FF2B5EF4-FFF2-40B4-BE49-F238E27FC236}">
                <a16:creationId xmlns:a16="http://schemas.microsoft.com/office/drawing/2014/main" id="{19BADA90-DA25-9747-AD61-C7FE7D031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5A79F-F708-304A-90D7-132C4582E50A}"/>
              </a:ext>
            </a:extLst>
          </p:cNvPr>
          <p:cNvSpPr>
            <a:spLocks noGrp="1"/>
          </p:cNvSpPr>
          <p:nvPr>
            <p:ph type="sldNum" sz="quarter" idx="12"/>
          </p:nvPr>
        </p:nvSpPr>
        <p:spPr/>
        <p:txBody>
          <a:bodyPr/>
          <a:lstStyle/>
          <a:p>
            <a:fld id="{C1E56FEF-C95D-E445-ABF3-D363B71B343D}" type="slidenum">
              <a:rPr lang="en-US" smtClean="0"/>
              <a:t>‹#›</a:t>
            </a:fld>
            <a:endParaRPr lang="en-US"/>
          </a:p>
        </p:txBody>
      </p:sp>
    </p:spTree>
    <p:extLst>
      <p:ext uri="{BB962C8B-B14F-4D97-AF65-F5344CB8AC3E}">
        <p14:creationId xmlns:p14="http://schemas.microsoft.com/office/powerpoint/2010/main" val="412639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FEAD83-F570-3242-AB4F-3B99515F2B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20B4CC-86B7-8548-BB00-CA1A28C6BE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46FC6-F6E0-CB41-A985-56D5AE4CC491}"/>
              </a:ext>
            </a:extLst>
          </p:cNvPr>
          <p:cNvSpPr>
            <a:spLocks noGrp="1"/>
          </p:cNvSpPr>
          <p:nvPr>
            <p:ph type="dt" sz="half" idx="10"/>
          </p:nvPr>
        </p:nvSpPr>
        <p:spPr/>
        <p:txBody>
          <a:bodyPr/>
          <a:lstStyle/>
          <a:p>
            <a:fld id="{DDFCEED1-870B-D24D-984B-C31F0F82FB2C}" type="datetimeFigureOut">
              <a:rPr lang="en-US" smtClean="0"/>
              <a:t>5/14/2025</a:t>
            </a:fld>
            <a:endParaRPr lang="en-US"/>
          </a:p>
        </p:txBody>
      </p:sp>
      <p:sp>
        <p:nvSpPr>
          <p:cNvPr id="5" name="Footer Placeholder 4">
            <a:extLst>
              <a:ext uri="{FF2B5EF4-FFF2-40B4-BE49-F238E27FC236}">
                <a16:creationId xmlns:a16="http://schemas.microsoft.com/office/drawing/2014/main" id="{76D5A784-811E-C244-9956-B0E5D3A98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A5EBD-9343-734E-9B0A-262022FC8922}"/>
              </a:ext>
            </a:extLst>
          </p:cNvPr>
          <p:cNvSpPr>
            <a:spLocks noGrp="1"/>
          </p:cNvSpPr>
          <p:nvPr>
            <p:ph type="sldNum" sz="quarter" idx="12"/>
          </p:nvPr>
        </p:nvSpPr>
        <p:spPr/>
        <p:txBody>
          <a:bodyPr/>
          <a:lstStyle/>
          <a:p>
            <a:fld id="{C1E56FEF-C95D-E445-ABF3-D363B71B343D}" type="slidenum">
              <a:rPr lang="en-US" smtClean="0"/>
              <a:t>‹#›</a:t>
            </a:fld>
            <a:endParaRPr lang="en-US"/>
          </a:p>
        </p:txBody>
      </p:sp>
    </p:spTree>
    <p:extLst>
      <p:ext uri="{BB962C8B-B14F-4D97-AF65-F5344CB8AC3E}">
        <p14:creationId xmlns:p14="http://schemas.microsoft.com/office/powerpoint/2010/main" val="870647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D3694-8D78-5474-5092-5DB6A4F73EF9}"/>
              </a:ext>
            </a:extLst>
          </p:cNvPr>
          <p:cNvSpPr>
            <a:spLocks noGrp="1"/>
          </p:cNvSpPr>
          <p:nvPr>
            <p:ph type="ctrTitle"/>
          </p:nvPr>
        </p:nvSpPr>
        <p:spPr>
          <a:xfrm>
            <a:off x="1524000" y="1122363"/>
            <a:ext cx="9144000" cy="2387600"/>
          </a:xfrm>
        </p:spPr>
        <p:txBody>
          <a:bodyPr anchor="b"/>
          <a:lstStyle>
            <a:lvl1pPr algn="ctr">
              <a:defRPr sz="6000">
                <a:latin typeface="Myriad Pro" panose="020B0503030403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9DBC72B-69D5-9008-3080-78190EF1A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42BCB3-4C84-3F72-BABA-CE8F15129FBB}"/>
              </a:ext>
            </a:extLst>
          </p:cNvPr>
          <p:cNvSpPr>
            <a:spLocks noGrp="1"/>
          </p:cNvSpPr>
          <p:nvPr>
            <p:ph type="dt" sz="half" idx="10"/>
          </p:nvPr>
        </p:nvSpPr>
        <p:spPr/>
        <p:txBody>
          <a:bodyPr/>
          <a:lstStyle/>
          <a:p>
            <a:fld id="{12E74B1B-0894-4568-A96A-DDA74771F704}" type="datetimeFigureOut">
              <a:rPr lang="en-GB" smtClean="0"/>
              <a:t>14/05/2025</a:t>
            </a:fld>
            <a:endParaRPr lang="en-GB"/>
          </a:p>
        </p:txBody>
      </p:sp>
      <p:sp>
        <p:nvSpPr>
          <p:cNvPr id="5" name="Footer Placeholder 4">
            <a:extLst>
              <a:ext uri="{FF2B5EF4-FFF2-40B4-BE49-F238E27FC236}">
                <a16:creationId xmlns:a16="http://schemas.microsoft.com/office/drawing/2014/main" id="{66CF26E0-E1EB-947D-EE93-A54E231556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B05659-D760-CE06-0DCC-A9A35E804369}"/>
              </a:ext>
            </a:extLst>
          </p:cNvPr>
          <p:cNvSpPr>
            <a:spLocks noGrp="1"/>
          </p:cNvSpPr>
          <p:nvPr>
            <p:ph type="sldNum" sz="quarter" idx="12"/>
          </p:nvPr>
        </p:nvSpPr>
        <p:spPr/>
        <p:txBody>
          <a:bodyPr/>
          <a:lstStyle/>
          <a:p>
            <a:fld id="{EB48CDD0-F5F1-4ADA-82DE-236DD20E858F}" type="slidenum">
              <a:rPr lang="en-GB" smtClean="0"/>
              <a:t>‹#›</a:t>
            </a:fld>
            <a:endParaRPr lang="en-GB"/>
          </a:p>
        </p:txBody>
      </p:sp>
    </p:spTree>
    <p:extLst>
      <p:ext uri="{BB962C8B-B14F-4D97-AF65-F5344CB8AC3E}">
        <p14:creationId xmlns:p14="http://schemas.microsoft.com/office/powerpoint/2010/main" val="382733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063C-9D44-F343-D9B7-FCEE9DB272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C940D2-2C4D-9BD3-97AE-67A23B3F9C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89826-4317-B6B4-325D-073972459D0E}"/>
              </a:ext>
            </a:extLst>
          </p:cNvPr>
          <p:cNvSpPr>
            <a:spLocks noGrp="1"/>
          </p:cNvSpPr>
          <p:nvPr>
            <p:ph type="dt" sz="half" idx="10"/>
          </p:nvPr>
        </p:nvSpPr>
        <p:spPr/>
        <p:txBody>
          <a:bodyPr/>
          <a:lstStyle/>
          <a:p>
            <a:fld id="{12E74B1B-0894-4568-A96A-DDA74771F704}" type="datetimeFigureOut">
              <a:rPr lang="en-GB" smtClean="0"/>
              <a:t>14/05/2025</a:t>
            </a:fld>
            <a:endParaRPr lang="en-GB"/>
          </a:p>
        </p:txBody>
      </p:sp>
      <p:sp>
        <p:nvSpPr>
          <p:cNvPr id="5" name="Footer Placeholder 4">
            <a:extLst>
              <a:ext uri="{FF2B5EF4-FFF2-40B4-BE49-F238E27FC236}">
                <a16:creationId xmlns:a16="http://schemas.microsoft.com/office/drawing/2014/main" id="{BA609D7F-5DE6-B482-9391-8F07DE9148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CC8C22-BC59-BBEB-67D9-603709EE5F00}"/>
              </a:ext>
            </a:extLst>
          </p:cNvPr>
          <p:cNvSpPr>
            <a:spLocks noGrp="1"/>
          </p:cNvSpPr>
          <p:nvPr>
            <p:ph type="sldNum" sz="quarter" idx="12"/>
          </p:nvPr>
        </p:nvSpPr>
        <p:spPr/>
        <p:txBody>
          <a:bodyPr/>
          <a:lstStyle/>
          <a:p>
            <a:fld id="{EB48CDD0-F5F1-4ADA-82DE-236DD20E858F}" type="slidenum">
              <a:rPr lang="en-GB" smtClean="0"/>
              <a:t>‹#›</a:t>
            </a:fld>
            <a:endParaRPr lang="en-GB"/>
          </a:p>
        </p:txBody>
      </p:sp>
    </p:spTree>
    <p:extLst>
      <p:ext uri="{BB962C8B-B14F-4D97-AF65-F5344CB8AC3E}">
        <p14:creationId xmlns:p14="http://schemas.microsoft.com/office/powerpoint/2010/main" val="265211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B78E-C33D-F887-B336-81EC0872D6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B7735E-2BE1-F40F-A9CC-728479692B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6FE6B1-AF25-662D-8504-B9DC87CD20AE}"/>
              </a:ext>
            </a:extLst>
          </p:cNvPr>
          <p:cNvSpPr>
            <a:spLocks noGrp="1"/>
          </p:cNvSpPr>
          <p:nvPr>
            <p:ph type="dt" sz="half" idx="10"/>
          </p:nvPr>
        </p:nvSpPr>
        <p:spPr/>
        <p:txBody>
          <a:bodyPr/>
          <a:lstStyle/>
          <a:p>
            <a:fld id="{12E74B1B-0894-4568-A96A-DDA74771F704}" type="datetimeFigureOut">
              <a:rPr lang="en-GB" smtClean="0"/>
              <a:t>14/05/2025</a:t>
            </a:fld>
            <a:endParaRPr lang="en-GB"/>
          </a:p>
        </p:txBody>
      </p:sp>
      <p:sp>
        <p:nvSpPr>
          <p:cNvPr id="5" name="Footer Placeholder 4">
            <a:extLst>
              <a:ext uri="{FF2B5EF4-FFF2-40B4-BE49-F238E27FC236}">
                <a16:creationId xmlns:a16="http://schemas.microsoft.com/office/drawing/2014/main" id="{C8F54EB2-47EF-DFBC-BB37-B1C26768ED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45C239-7A0F-667E-476C-33ECFC97B836}"/>
              </a:ext>
            </a:extLst>
          </p:cNvPr>
          <p:cNvSpPr>
            <a:spLocks noGrp="1"/>
          </p:cNvSpPr>
          <p:nvPr>
            <p:ph type="sldNum" sz="quarter" idx="12"/>
          </p:nvPr>
        </p:nvSpPr>
        <p:spPr/>
        <p:txBody>
          <a:bodyPr/>
          <a:lstStyle/>
          <a:p>
            <a:fld id="{EB48CDD0-F5F1-4ADA-82DE-236DD20E858F}" type="slidenum">
              <a:rPr lang="en-GB" smtClean="0"/>
              <a:t>‹#›</a:t>
            </a:fld>
            <a:endParaRPr lang="en-GB"/>
          </a:p>
        </p:txBody>
      </p:sp>
    </p:spTree>
    <p:extLst>
      <p:ext uri="{BB962C8B-B14F-4D97-AF65-F5344CB8AC3E}">
        <p14:creationId xmlns:p14="http://schemas.microsoft.com/office/powerpoint/2010/main" val="951226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72268-C9A8-7CFD-154F-5EF7854141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AD67F4-90F1-5538-554C-E5D3A5E469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C0B83F-5E01-738D-AC4E-96AA2B2ED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AAC6A6-5BCF-A3DD-C5D0-620B61426956}"/>
              </a:ext>
            </a:extLst>
          </p:cNvPr>
          <p:cNvSpPr>
            <a:spLocks noGrp="1"/>
          </p:cNvSpPr>
          <p:nvPr>
            <p:ph type="dt" sz="half" idx="10"/>
          </p:nvPr>
        </p:nvSpPr>
        <p:spPr/>
        <p:txBody>
          <a:bodyPr/>
          <a:lstStyle/>
          <a:p>
            <a:fld id="{12E74B1B-0894-4568-A96A-DDA74771F704}" type="datetimeFigureOut">
              <a:rPr lang="en-GB" smtClean="0"/>
              <a:t>14/05/2025</a:t>
            </a:fld>
            <a:endParaRPr lang="en-GB"/>
          </a:p>
        </p:txBody>
      </p:sp>
      <p:sp>
        <p:nvSpPr>
          <p:cNvPr id="6" name="Footer Placeholder 5">
            <a:extLst>
              <a:ext uri="{FF2B5EF4-FFF2-40B4-BE49-F238E27FC236}">
                <a16:creationId xmlns:a16="http://schemas.microsoft.com/office/drawing/2014/main" id="{51EFA9E5-64D6-19A7-0A4C-80F7E83C7E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DA1BE2-D004-C4E0-FA44-567F0C60C022}"/>
              </a:ext>
            </a:extLst>
          </p:cNvPr>
          <p:cNvSpPr>
            <a:spLocks noGrp="1"/>
          </p:cNvSpPr>
          <p:nvPr>
            <p:ph type="sldNum" sz="quarter" idx="12"/>
          </p:nvPr>
        </p:nvSpPr>
        <p:spPr/>
        <p:txBody>
          <a:bodyPr/>
          <a:lstStyle/>
          <a:p>
            <a:fld id="{EB48CDD0-F5F1-4ADA-82DE-236DD20E858F}" type="slidenum">
              <a:rPr lang="en-GB" smtClean="0"/>
              <a:t>‹#›</a:t>
            </a:fld>
            <a:endParaRPr lang="en-GB"/>
          </a:p>
        </p:txBody>
      </p:sp>
    </p:spTree>
    <p:extLst>
      <p:ext uri="{BB962C8B-B14F-4D97-AF65-F5344CB8AC3E}">
        <p14:creationId xmlns:p14="http://schemas.microsoft.com/office/powerpoint/2010/main" val="4207771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98CF-AE27-353D-E5DF-6AA9F000AB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4E72E1-B9A2-AFA0-4DAB-679ADA899E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0DABC6-DC9F-91F7-E06A-C5640A247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A545E1-EC7E-9E3A-7E87-3387084847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39F4FB-82FC-9A91-11E8-F2D555CF62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48FF09-0FC1-D783-D59E-67774324E56A}"/>
              </a:ext>
            </a:extLst>
          </p:cNvPr>
          <p:cNvSpPr>
            <a:spLocks noGrp="1"/>
          </p:cNvSpPr>
          <p:nvPr>
            <p:ph type="dt" sz="half" idx="10"/>
          </p:nvPr>
        </p:nvSpPr>
        <p:spPr/>
        <p:txBody>
          <a:bodyPr/>
          <a:lstStyle/>
          <a:p>
            <a:fld id="{12E74B1B-0894-4568-A96A-DDA74771F704}" type="datetimeFigureOut">
              <a:rPr lang="en-GB" smtClean="0"/>
              <a:t>14/05/2025</a:t>
            </a:fld>
            <a:endParaRPr lang="en-GB"/>
          </a:p>
        </p:txBody>
      </p:sp>
      <p:sp>
        <p:nvSpPr>
          <p:cNvPr id="8" name="Footer Placeholder 7">
            <a:extLst>
              <a:ext uri="{FF2B5EF4-FFF2-40B4-BE49-F238E27FC236}">
                <a16:creationId xmlns:a16="http://schemas.microsoft.com/office/drawing/2014/main" id="{BEC52557-990A-6A78-17E2-0A94C4705D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7CCB02-A38C-AF0A-3685-275C348D148F}"/>
              </a:ext>
            </a:extLst>
          </p:cNvPr>
          <p:cNvSpPr>
            <a:spLocks noGrp="1"/>
          </p:cNvSpPr>
          <p:nvPr>
            <p:ph type="sldNum" sz="quarter" idx="12"/>
          </p:nvPr>
        </p:nvSpPr>
        <p:spPr/>
        <p:txBody>
          <a:bodyPr/>
          <a:lstStyle/>
          <a:p>
            <a:fld id="{EB48CDD0-F5F1-4ADA-82DE-236DD20E858F}" type="slidenum">
              <a:rPr lang="en-GB" smtClean="0"/>
              <a:t>‹#›</a:t>
            </a:fld>
            <a:endParaRPr lang="en-GB"/>
          </a:p>
        </p:txBody>
      </p:sp>
    </p:spTree>
    <p:extLst>
      <p:ext uri="{BB962C8B-B14F-4D97-AF65-F5344CB8AC3E}">
        <p14:creationId xmlns:p14="http://schemas.microsoft.com/office/powerpoint/2010/main" val="3210426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BD80-E8DC-CB33-96C2-410EDBCDBE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26ED73-4BF7-3708-67EE-F5AED960D14D}"/>
              </a:ext>
            </a:extLst>
          </p:cNvPr>
          <p:cNvSpPr>
            <a:spLocks noGrp="1"/>
          </p:cNvSpPr>
          <p:nvPr>
            <p:ph type="dt" sz="half" idx="10"/>
          </p:nvPr>
        </p:nvSpPr>
        <p:spPr/>
        <p:txBody>
          <a:bodyPr/>
          <a:lstStyle/>
          <a:p>
            <a:fld id="{12E74B1B-0894-4568-A96A-DDA74771F704}" type="datetimeFigureOut">
              <a:rPr lang="en-GB" smtClean="0"/>
              <a:t>14/05/2025</a:t>
            </a:fld>
            <a:endParaRPr lang="en-GB"/>
          </a:p>
        </p:txBody>
      </p:sp>
      <p:sp>
        <p:nvSpPr>
          <p:cNvPr id="4" name="Footer Placeholder 3">
            <a:extLst>
              <a:ext uri="{FF2B5EF4-FFF2-40B4-BE49-F238E27FC236}">
                <a16:creationId xmlns:a16="http://schemas.microsoft.com/office/drawing/2014/main" id="{0ABCD7D6-C6EF-2C51-E190-EC33D88B08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CB9ADA-D705-38FC-8666-3C15DD93F6C8}"/>
              </a:ext>
            </a:extLst>
          </p:cNvPr>
          <p:cNvSpPr>
            <a:spLocks noGrp="1"/>
          </p:cNvSpPr>
          <p:nvPr>
            <p:ph type="sldNum" sz="quarter" idx="12"/>
          </p:nvPr>
        </p:nvSpPr>
        <p:spPr/>
        <p:txBody>
          <a:bodyPr/>
          <a:lstStyle/>
          <a:p>
            <a:fld id="{EB48CDD0-F5F1-4ADA-82DE-236DD20E858F}" type="slidenum">
              <a:rPr lang="en-GB" smtClean="0"/>
              <a:t>‹#›</a:t>
            </a:fld>
            <a:endParaRPr lang="en-GB"/>
          </a:p>
        </p:txBody>
      </p:sp>
    </p:spTree>
    <p:extLst>
      <p:ext uri="{BB962C8B-B14F-4D97-AF65-F5344CB8AC3E}">
        <p14:creationId xmlns:p14="http://schemas.microsoft.com/office/powerpoint/2010/main" val="1579857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6ADB0A-9647-7EEB-0FFF-E385C55DE64C}"/>
              </a:ext>
            </a:extLst>
          </p:cNvPr>
          <p:cNvSpPr>
            <a:spLocks noGrp="1"/>
          </p:cNvSpPr>
          <p:nvPr>
            <p:ph type="dt" sz="half" idx="10"/>
          </p:nvPr>
        </p:nvSpPr>
        <p:spPr/>
        <p:txBody>
          <a:bodyPr/>
          <a:lstStyle/>
          <a:p>
            <a:fld id="{12E74B1B-0894-4568-A96A-DDA74771F704}" type="datetimeFigureOut">
              <a:rPr lang="en-GB" smtClean="0"/>
              <a:t>14/05/2025</a:t>
            </a:fld>
            <a:endParaRPr lang="en-GB"/>
          </a:p>
        </p:txBody>
      </p:sp>
      <p:sp>
        <p:nvSpPr>
          <p:cNvPr id="3" name="Footer Placeholder 2">
            <a:extLst>
              <a:ext uri="{FF2B5EF4-FFF2-40B4-BE49-F238E27FC236}">
                <a16:creationId xmlns:a16="http://schemas.microsoft.com/office/drawing/2014/main" id="{CAE58CB9-FEAC-CFC3-41AD-2F6B9756E9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4F61D81-88AE-1E51-FBF6-34084E6A0FCF}"/>
              </a:ext>
            </a:extLst>
          </p:cNvPr>
          <p:cNvSpPr>
            <a:spLocks noGrp="1"/>
          </p:cNvSpPr>
          <p:nvPr>
            <p:ph type="sldNum" sz="quarter" idx="12"/>
          </p:nvPr>
        </p:nvSpPr>
        <p:spPr/>
        <p:txBody>
          <a:bodyPr/>
          <a:lstStyle/>
          <a:p>
            <a:fld id="{EB48CDD0-F5F1-4ADA-82DE-236DD20E858F}" type="slidenum">
              <a:rPr lang="en-GB" smtClean="0"/>
              <a:t>‹#›</a:t>
            </a:fld>
            <a:endParaRPr lang="en-GB"/>
          </a:p>
        </p:txBody>
      </p:sp>
    </p:spTree>
    <p:extLst>
      <p:ext uri="{BB962C8B-B14F-4D97-AF65-F5344CB8AC3E}">
        <p14:creationId xmlns:p14="http://schemas.microsoft.com/office/powerpoint/2010/main" val="918150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698A3-2D49-5CA8-22E2-3F70F9D3F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4C830B-0069-000B-A2DE-8E9AA07EDB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47F5AC-BD6D-25DE-1B43-B1616AF4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E7110D-C018-909C-7739-C7DBC46B72D7}"/>
              </a:ext>
            </a:extLst>
          </p:cNvPr>
          <p:cNvSpPr>
            <a:spLocks noGrp="1"/>
          </p:cNvSpPr>
          <p:nvPr>
            <p:ph type="dt" sz="half" idx="10"/>
          </p:nvPr>
        </p:nvSpPr>
        <p:spPr/>
        <p:txBody>
          <a:bodyPr/>
          <a:lstStyle/>
          <a:p>
            <a:fld id="{12E74B1B-0894-4568-A96A-DDA74771F704}" type="datetimeFigureOut">
              <a:rPr lang="en-GB" smtClean="0"/>
              <a:t>14/05/2025</a:t>
            </a:fld>
            <a:endParaRPr lang="en-GB"/>
          </a:p>
        </p:txBody>
      </p:sp>
      <p:sp>
        <p:nvSpPr>
          <p:cNvPr id="6" name="Footer Placeholder 5">
            <a:extLst>
              <a:ext uri="{FF2B5EF4-FFF2-40B4-BE49-F238E27FC236}">
                <a16:creationId xmlns:a16="http://schemas.microsoft.com/office/drawing/2014/main" id="{B17D0316-5E38-97BD-CCE8-C2C71D5C57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A29BAA-8884-7240-E895-4598E68A66F7}"/>
              </a:ext>
            </a:extLst>
          </p:cNvPr>
          <p:cNvSpPr>
            <a:spLocks noGrp="1"/>
          </p:cNvSpPr>
          <p:nvPr>
            <p:ph type="sldNum" sz="quarter" idx="12"/>
          </p:nvPr>
        </p:nvSpPr>
        <p:spPr/>
        <p:txBody>
          <a:bodyPr/>
          <a:lstStyle/>
          <a:p>
            <a:fld id="{EB48CDD0-F5F1-4ADA-82DE-236DD20E858F}" type="slidenum">
              <a:rPr lang="en-GB" smtClean="0"/>
              <a:t>‹#›</a:t>
            </a:fld>
            <a:endParaRPr lang="en-GB"/>
          </a:p>
        </p:txBody>
      </p:sp>
    </p:spTree>
    <p:extLst>
      <p:ext uri="{BB962C8B-B14F-4D97-AF65-F5344CB8AC3E}">
        <p14:creationId xmlns:p14="http://schemas.microsoft.com/office/powerpoint/2010/main" val="178120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F2AC-3AA9-9B48-A105-6EB66F384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6019A-10B9-B84B-8A3F-14A30F657B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54CD36-AA7F-0E47-B2A7-1CB0284DBB40}"/>
              </a:ext>
            </a:extLst>
          </p:cNvPr>
          <p:cNvSpPr>
            <a:spLocks noGrp="1"/>
          </p:cNvSpPr>
          <p:nvPr>
            <p:ph type="dt" sz="half" idx="10"/>
          </p:nvPr>
        </p:nvSpPr>
        <p:spPr/>
        <p:txBody>
          <a:bodyPr/>
          <a:lstStyle/>
          <a:p>
            <a:fld id="{DDFCEED1-870B-D24D-984B-C31F0F82FB2C}" type="datetimeFigureOut">
              <a:rPr lang="en-US" smtClean="0"/>
              <a:t>5/14/2025</a:t>
            </a:fld>
            <a:endParaRPr lang="en-US"/>
          </a:p>
        </p:txBody>
      </p:sp>
      <p:sp>
        <p:nvSpPr>
          <p:cNvPr id="5" name="Footer Placeholder 4">
            <a:extLst>
              <a:ext uri="{FF2B5EF4-FFF2-40B4-BE49-F238E27FC236}">
                <a16:creationId xmlns:a16="http://schemas.microsoft.com/office/drawing/2014/main" id="{69E0548E-721B-C84B-9597-22D58BE3A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8FC29-D8BE-D047-9FA5-FC0265635F19}"/>
              </a:ext>
            </a:extLst>
          </p:cNvPr>
          <p:cNvSpPr>
            <a:spLocks noGrp="1"/>
          </p:cNvSpPr>
          <p:nvPr>
            <p:ph type="sldNum" sz="quarter" idx="12"/>
          </p:nvPr>
        </p:nvSpPr>
        <p:spPr/>
        <p:txBody>
          <a:bodyPr/>
          <a:lstStyle/>
          <a:p>
            <a:fld id="{C1E56FEF-C95D-E445-ABF3-D363B71B343D}" type="slidenum">
              <a:rPr lang="en-US" smtClean="0"/>
              <a:t>‹#›</a:t>
            </a:fld>
            <a:endParaRPr lang="en-US"/>
          </a:p>
        </p:txBody>
      </p:sp>
    </p:spTree>
    <p:extLst>
      <p:ext uri="{BB962C8B-B14F-4D97-AF65-F5344CB8AC3E}">
        <p14:creationId xmlns:p14="http://schemas.microsoft.com/office/powerpoint/2010/main" val="895602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72A2-ACBB-2F05-B498-E8D164A25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BC9DE9-46B9-37DB-9B2A-D920DDAADA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34EC5C-8F45-27F4-C02E-61D889B8E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72D173-7ECE-B555-2F74-8F3E6768C49E}"/>
              </a:ext>
            </a:extLst>
          </p:cNvPr>
          <p:cNvSpPr>
            <a:spLocks noGrp="1"/>
          </p:cNvSpPr>
          <p:nvPr>
            <p:ph type="dt" sz="half" idx="10"/>
          </p:nvPr>
        </p:nvSpPr>
        <p:spPr/>
        <p:txBody>
          <a:bodyPr/>
          <a:lstStyle/>
          <a:p>
            <a:fld id="{12E74B1B-0894-4568-A96A-DDA74771F704}" type="datetimeFigureOut">
              <a:rPr lang="en-GB" smtClean="0"/>
              <a:t>14/05/2025</a:t>
            </a:fld>
            <a:endParaRPr lang="en-GB"/>
          </a:p>
        </p:txBody>
      </p:sp>
      <p:sp>
        <p:nvSpPr>
          <p:cNvPr id="6" name="Footer Placeholder 5">
            <a:extLst>
              <a:ext uri="{FF2B5EF4-FFF2-40B4-BE49-F238E27FC236}">
                <a16:creationId xmlns:a16="http://schemas.microsoft.com/office/drawing/2014/main" id="{C4C36E24-8F78-183C-EA57-1D80DC7B90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5A08DF-28F3-E8C7-8B2E-002818671BBC}"/>
              </a:ext>
            </a:extLst>
          </p:cNvPr>
          <p:cNvSpPr>
            <a:spLocks noGrp="1"/>
          </p:cNvSpPr>
          <p:nvPr>
            <p:ph type="sldNum" sz="quarter" idx="12"/>
          </p:nvPr>
        </p:nvSpPr>
        <p:spPr/>
        <p:txBody>
          <a:bodyPr/>
          <a:lstStyle/>
          <a:p>
            <a:fld id="{EB48CDD0-F5F1-4ADA-82DE-236DD20E858F}" type="slidenum">
              <a:rPr lang="en-GB" smtClean="0"/>
              <a:t>‹#›</a:t>
            </a:fld>
            <a:endParaRPr lang="en-GB"/>
          </a:p>
        </p:txBody>
      </p:sp>
    </p:spTree>
    <p:extLst>
      <p:ext uri="{BB962C8B-B14F-4D97-AF65-F5344CB8AC3E}">
        <p14:creationId xmlns:p14="http://schemas.microsoft.com/office/powerpoint/2010/main" val="2007078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2F6C-49DD-2EC1-3307-9C8545CE16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41E0C0-9321-CCB4-41C7-B6F5D5E6A1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AF98E1-5B6F-B347-C4EE-681E6951D5AC}"/>
              </a:ext>
            </a:extLst>
          </p:cNvPr>
          <p:cNvSpPr>
            <a:spLocks noGrp="1"/>
          </p:cNvSpPr>
          <p:nvPr>
            <p:ph type="dt" sz="half" idx="10"/>
          </p:nvPr>
        </p:nvSpPr>
        <p:spPr/>
        <p:txBody>
          <a:bodyPr/>
          <a:lstStyle/>
          <a:p>
            <a:fld id="{12E74B1B-0894-4568-A96A-DDA74771F704}" type="datetimeFigureOut">
              <a:rPr lang="en-GB" smtClean="0"/>
              <a:t>14/05/2025</a:t>
            </a:fld>
            <a:endParaRPr lang="en-GB"/>
          </a:p>
        </p:txBody>
      </p:sp>
      <p:sp>
        <p:nvSpPr>
          <p:cNvPr id="5" name="Footer Placeholder 4">
            <a:extLst>
              <a:ext uri="{FF2B5EF4-FFF2-40B4-BE49-F238E27FC236}">
                <a16:creationId xmlns:a16="http://schemas.microsoft.com/office/drawing/2014/main" id="{A9984647-6810-C78C-58BF-3254D7031D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5C1C38-3A59-70D0-0776-6AB7321B9EEA}"/>
              </a:ext>
            </a:extLst>
          </p:cNvPr>
          <p:cNvSpPr>
            <a:spLocks noGrp="1"/>
          </p:cNvSpPr>
          <p:nvPr>
            <p:ph type="sldNum" sz="quarter" idx="12"/>
          </p:nvPr>
        </p:nvSpPr>
        <p:spPr/>
        <p:txBody>
          <a:bodyPr/>
          <a:lstStyle/>
          <a:p>
            <a:fld id="{EB48CDD0-F5F1-4ADA-82DE-236DD20E858F}" type="slidenum">
              <a:rPr lang="en-GB" smtClean="0"/>
              <a:t>‹#›</a:t>
            </a:fld>
            <a:endParaRPr lang="en-GB"/>
          </a:p>
        </p:txBody>
      </p:sp>
    </p:spTree>
    <p:extLst>
      <p:ext uri="{BB962C8B-B14F-4D97-AF65-F5344CB8AC3E}">
        <p14:creationId xmlns:p14="http://schemas.microsoft.com/office/powerpoint/2010/main" val="2321574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875D77-2DF1-3403-FD80-08CABA66B8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3EBAA5-03F4-7477-0DF0-1FBF7D54F1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4AA413-8AEF-6423-9D6E-E07166C09339}"/>
              </a:ext>
            </a:extLst>
          </p:cNvPr>
          <p:cNvSpPr>
            <a:spLocks noGrp="1"/>
          </p:cNvSpPr>
          <p:nvPr>
            <p:ph type="dt" sz="half" idx="10"/>
          </p:nvPr>
        </p:nvSpPr>
        <p:spPr/>
        <p:txBody>
          <a:bodyPr/>
          <a:lstStyle/>
          <a:p>
            <a:fld id="{12E74B1B-0894-4568-A96A-DDA74771F704}" type="datetimeFigureOut">
              <a:rPr lang="en-GB" smtClean="0"/>
              <a:t>14/05/2025</a:t>
            </a:fld>
            <a:endParaRPr lang="en-GB"/>
          </a:p>
        </p:txBody>
      </p:sp>
      <p:sp>
        <p:nvSpPr>
          <p:cNvPr id="5" name="Footer Placeholder 4">
            <a:extLst>
              <a:ext uri="{FF2B5EF4-FFF2-40B4-BE49-F238E27FC236}">
                <a16:creationId xmlns:a16="http://schemas.microsoft.com/office/drawing/2014/main" id="{A608F172-7C8F-B89E-78DD-A3741815E2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E3E7DC-EE13-6673-56BA-6DBB7B9283C9}"/>
              </a:ext>
            </a:extLst>
          </p:cNvPr>
          <p:cNvSpPr>
            <a:spLocks noGrp="1"/>
          </p:cNvSpPr>
          <p:nvPr>
            <p:ph type="sldNum" sz="quarter" idx="12"/>
          </p:nvPr>
        </p:nvSpPr>
        <p:spPr/>
        <p:txBody>
          <a:bodyPr/>
          <a:lstStyle/>
          <a:p>
            <a:fld id="{EB48CDD0-F5F1-4ADA-82DE-236DD20E858F}" type="slidenum">
              <a:rPr lang="en-GB" smtClean="0"/>
              <a:t>‹#›</a:t>
            </a:fld>
            <a:endParaRPr lang="en-GB"/>
          </a:p>
        </p:txBody>
      </p:sp>
    </p:spTree>
    <p:extLst>
      <p:ext uri="{BB962C8B-B14F-4D97-AF65-F5344CB8AC3E}">
        <p14:creationId xmlns:p14="http://schemas.microsoft.com/office/powerpoint/2010/main" val="835648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White title" type="tx">
  <p:cSld name="White title">
    <p:spTree>
      <p:nvGrpSpPr>
        <p:cNvPr id="1" name="Shape 11"/>
        <p:cNvGrpSpPr/>
        <p:nvPr/>
      </p:nvGrpSpPr>
      <p:grpSpPr>
        <a:xfrm>
          <a:off x="0" y="0"/>
          <a:ext cx="0" cy="0"/>
          <a:chOff x="0" y="0"/>
          <a:chExt cx="0" cy="0"/>
        </a:xfrm>
      </p:grpSpPr>
      <p:cxnSp>
        <p:nvCxnSpPr>
          <p:cNvPr id="12" name="Google Shape;12;p2"/>
          <p:cNvCxnSpPr/>
          <p:nvPr/>
        </p:nvCxnSpPr>
        <p:spPr>
          <a:xfrm>
            <a:off x="635045" y="635000"/>
            <a:ext cx="10921911" cy="0"/>
          </a:xfrm>
          <a:prstGeom prst="straightConnector1">
            <a:avLst/>
          </a:prstGeom>
          <a:noFill/>
          <a:ln w="50800" cap="flat" cmpd="sng">
            <a:solidFill>
              <a:srgbClr val="212121"/>
            </a:solidFill>
            <a:prstDash val="solid"/>
            <a:miter lim="400000"/>
            <a:headEnd type="none" w="sm" len="sm"/>
            <a:tailEnd type="none" w="sm" len="sm"/>
          </a:ln>
        </p:spPr>
      </p:cxnSp>
      <p:sp>
        <p:nvSpPr>
          <p:cNvPr id="13" name="Google Shape;13;p2"/>
          <p:cNvSpPr txBox="1">
            <a:spLocks noGrp="1"/>
          </p:cNvSpPr>
          <p:nvPr>
            <p:ph type="body" idx="1"/>
          </p:nvPr>
        </p:nvSpPr>
        <p:spPr>
          <a:xfrm>
            <a:off x="600670" y="5929931"/>
            <a:ext cx="9685385" cy="3184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212121"/>
              </a:buClr>
              <a:buSzPts val="3500"/>
              <a:buFont typeface="Inter"/>
              <a:buNone/>
              <a:defRPr sz="1750"/>
            </a:lvl1pPr>
            <a:lvl2pPr marL="457200" lvl="1" indent="-250984" algn="l">
              <a:lnSpc>
                <a:spcPct val="100000"/>
              </a:lnSpc>
              <a:spcBef>
                <a:spcPts val="0"/>
              </a:spcBef>
              <a:spcAft>
                <a:spcPts val="0"/>
              </a:spcAft>
              <a:buClr>
                <a:srgbClr val="212121"/>
              </a:buClr>
              <a:buSzPts val="4305"/>
              <a:buFont typeface="Inter"/>
              <a:buChar char="•"/>
              <a:defRPr sz="1750"/>
            </a:lvl2pPr>
            <a:lvl3pPr marL="685800" lvl="2" indent="-250984" algn="l">
              <a:lnSpc>
                <a:spcPct val="100000"/>
              </a:lnSpc>
              <a:spcBef>
                <a:spcPts val="0"/>
              </a:spcBef>
              <a:spcAft>
                <a:spcPts val="0"/>
              </a:spcAft>
              <a:buClr>
                <a:srgbClr val="212121"/>
              </a:buClr>
              <a:buSzPts val="4305"/>
              <a:buFont typeface="Inter"/>
              <a:buChar char="•"/>
              <a:defRPr sz="1750"/>
            </a:lvl3pPr>
            <a:lvl4pPr marL="914400" lvl="3" indent="-250984" algn="l">
              <a:lnSpc>
                <a:spcPct val="100000"/>
              </a:lnSpc>
              <a:spcBef>
                <a:spcPts val="0"/>
              </a:spcBef>
              <a:spcAft>
                <a:spcPts val="0"/>
              </a:spcAft>
              <a:buClr>
                <a:srgbClr val="212121"/>
              </a:buClr>
              <a:buSzPts val="4305"/>
              <a:buFont typeface="Inter"/>
              <a:buChar char="•"/>
              <a:defRPr sz="1750"/>
            </a:lvl4pPr>
            <a:lvl5pPr marL="1143000" lvl="4" indent="-250984" algn="l">
              <a:lnSpc>
                <a:spcPct val="100000"/>
              </a:lnSpc>
              <a:spcBef>
                <a:spcPts val="0"/>
              </a:spcBef>
              <a:spcAft>
                <a:spcPts val="0"/>
              </a:spcAft>
              <a:buClr>
                <a:srgbClr val="212121"/>
              </a:buClr>
              <a:buSzPts val="4305"/>
              <a:buFont typeface="Inter"/>
              <a:buChar char="•"/>
              <a:defRPr sz="1750"/>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14" name="Google Shape;14;p2"/>
          <p:cNvSpPr txBox="1">
            <a:spLocks noGrp="1"/>
          </p:cNvSpPr>
          <p:nvPr>
            <p:ph type="title"/>
          </p:nvPr>
        </p:nvSpPr>
        <p:spPr>
          <a:xfrm>
            <a:off x="603248" y="1769474"/>
            <a:ext cx="9680229" cy="4038214"/>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0"/>
              </a:spcBef>
              <a:spcAft>
                <a:spcPts val="0"/>
              </a:spcAft>
              <a:buClr>
                <a:srgbClr val="212121"/>
              </a:buClr>
              <a:buSzPts val="18400"/>
              <a:buFont typeface="Inter"/>
              <a:buNone/>
              <a:defRPr sz="9200"/>
            </a:lvl1pPr>
            <a:lvl2pPr lvl="1" algn="l">
              <a:lnSpc>
                <a:spcPct val="90000"/>
              </a:lnSpc>
              <a:spcBef>
                <a:spcPts val="0"/>
              </a:spcBef>
              <a:spcAft>
                <a:spcPts val="0"/>
              </a:spcAft>
              <a:buClr>
                <a:srgbClr val="212121"/>
              </a:buClr>
              <a:buSzPts val="1800"/>
              <a:buNone/>
              <a:defRPr/>
            </a:lvl2pPr>
            <a:lvl3pPr lvl="2" algn="l">
              <a:lnSpc>
                <a:spcPct val="90000"/>
              </a:lnSpc>
              <a:spcBef>
                <a:spcPts val="0"/>
              </a:spcBef>
              <a:spcAft>
                <a:spcPts val="0"/>
              </a:spcAft>
              <a:buClr>
                <a:srgbClr val="212121"/>
              </a:buClr>
              <a:buSzPts val="1800"/>
              <a:buNone/>
              <a:defRPr/>
            </a:lvl3pPr>
            <a:lvl4pPr lvl="3" algn="l">
              <a:lnSpc>
                <a:spcPct val="90000"/>
              </a:lnSpc>
              <a:spcBef>
                <a:spcPts val="0"/>
              </a:spcBef>
              <a:spcAft>
                <a:spcPts val="0"/>
              </a:spcAft>
              <a:buClr>
                <a:srgbClr val="212121"/>
              </a:buClr>
              <a:buSzPts val="1800"/>
              <a:buNone/>
              <a:defRPr/>
            </a:lvl4pPr>
            <a:lvl5pPr lvl="4" algn="l">
              <a:lnSpc>
                <a:spcPct val="90000"/>
              </a:lnSpc>
              <a:spcBef>
                <a:spcPts val="0"/>
              </a:spcBef>
              <a:spcAft>
                <a:spcPts val="0"/>
              </a:spcAft>
              <a:buClr>
                <a:srgbClr val="212121"/>
              </a:buClr>
              <a:buSzPts val="1800"/>
              <a:buNone/>
              <a:defRPr/>
            </a:lvl5pPr>
            <a:lvl6pPr lvl="5" algn="l">
              <a:lnSpc>
                <a:spcPct val="90000"/>
              </a:lnSpc>
              <a:spcBef>
                <a:spcPts val="0"/>
              </a:spcBef>
              <a:spcAft>
                <a:spcPts val="0"/>
              </a:spcAft>
              <a:buClr>
                <a:srgbClr val="212121"/>
              </a:buClr>
              <a:buSzPts val="1800"/>
              <a:buNone/>
              <a:defRPr/>
            </a:lvl6pPr>
            <a:lvl7pPr lvl="6" algn="l">
              <a:lnSpc>
                <a:spcPct val="90000"/>
              </a:lnSpc>
              <a:spcBef>
                <a:spcPts val="0"/>
              </a:spcBef>
              <a:spcAft>
                <a:spcPts val="0"/>
              </a:spcAft>
              <a:buClr>
                <a:srgbClr val="212121"/>
              </a:buClr>
              <a:buSzPts val="1800"/>
              <a:buNone/>
              <a:defRPr/>
            </a:lvl7pPr>
            <a:lvl8pPr lvl="7" algn="l">
              <a:lnSpc>
                <a:spcPct val="90000"/>
              </a:lnSpc>
              <a:spcBef>
                <a:spcPts val="0"/>
              </a:spcBef>
              <a:spcAft>
                <a:spcPts val="0"/>
              </a:spcAft>
              <a:buClr>
                <a:srgbClr val="212121"/>
              </a:buClr>
              <a:buSzPts val="1800"/>
              <a:buNone/>
              <a:defRPr/>
            </a:lvl8pPr>
            <a:lvl9pPr lvl="8" algn="l">
              <a:lnSpc>
                <a:spcPct val="90000"/>
              </a:lnSpc>
              <a:spcBef>
                <a:spcPts val="0"/>
              </a:spcBef>
              <a:spcAft>
                <a:spcPts val="0"/>
              </a:spcAft>
              <a:buClr>
                <a:srgbClr val="212121"/>
              </a:buClr>
              <a:buSzPts val="1800"/>
              <a:buNone/>
              <a:defRPr/>
            </a:lvl9pPr>
          </a:lstStyle>
          <a:p>
            <a:endParaRPr/>
          </a:p>
        </p:txBody>
      </p:sp>
      <p:pic>
        <p:nvPicPr>
          <p:cNvPr id="15" name="Google Shape;15;p2" descr="Content Design London logo"/>
          <p:cNvPicPr preferRelativeResize="0"/>
          <p:nvPr/>
        </p:nvPicPr>
        <p:blipFill rotWithShape="1">
          <a:blip r:embed="rId2">
            <a:alphaModFix/>
          </a:blip>
          <a:srcRect/>
          <a:stretch/>
        </p:blipFill>
        <p:spPr>
          <a:xfrm>
            <a:off x="624318" y="947753"/>
            <a:ext cx="1924460" cy="694730"/>
          </a:xfrm>
          <a:prstGeom prst="rect">
            <a:avLst/>
          </a:prstGeom>
          <a:noFill/>
          <a:ln>
            <a:noFill/>
          </a:ln>
        </p:spPr>
      </p:pic>
      <p:sp>
        <p:nvSpPr>
          <p:cNvPr id="16" name="Google Shape;16;p2"/>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59541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ue section">
  <p:cSld name="Blue section">
    <p:bg>
      <p:bgPr>
        <a:solidFill>
          <a:srgbClr val="3478C6"/>
        </a:solidFill>
        <a:effectLst/>
      </p:bgPr>
    </p:bg>
    <p:spTree>
      <p:nvGrpSpPr>
        <p:cNvPr id="1" name="Shape 17"/>
        <p:cNvGrpSpPr/>
        <p:nvPr/>
      </p:nvGrpSpPr>
      <p:grpSpPr>
        <a:xfrm>
          <a:off x="0" y="0"/>
          <a:ext cx="0" cy="0"/>
          <a:chOff x="0" y="0"/>
          <a:chExt cx="0" cy="0"/>
        </a:xfrm>
      </p:grpSpPr>
      <p:cxnSp>
        <p:nvCxnSpPr>
          <p:cNvPr id="18" name="Google Shape;18;p3"/>
          <p:cNvCxnSpPr/>
          <p:nvPr/>
        </p:nvCxnSpPr>
        <p:spPr>
          <a:xfrm>
            <a:off x="635045" y="635000"/>
            <a:ext cx="10921911" cy="0"/>
          </a:xfrm>
          <a:prstGeom prst="straightConnector1">
            <a:avLst/>
          </a:prstGeom>
          <a:noFill/>
          <a:ln w="50800" cap="flat" cmpd="sng">
            <a:solidFill>
              <a:srgbClr val="FFFFFF"/>
            </a:solidFill>
            <a:prstDash val="solid"/>
            <a:miter lim="400000"/>
            <a:headEnd type="none" w="sm" len="sm"/>
            <a:tailEnd type="none" w="sm" len="sm"/>
          </a:ln>
        </p:spPr>
      </p:cxnSp>
      <p:sp>
        <p:nvSpPr>
          <p:cNvPr id="19" name="Google Shape;19;p3"/>
          <p:cNvSpPr txBox="1">
            <a:spLocks noGrp="1"/>
          </p:cNvSpPr>
          <p:nvPr>
            <p:ph type="body" idx="1"/>
          </p:nvPr>
        </p:nvSpPr>
        <p:spPr>
          <a:xfrm>
            <a:off x="603248" y="838200"/>
            <a:ext cx="6856007" cy="2324100"/>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FFFFFF"/>
              </a:buClr>
              <a:buSzPts val="11600"/>
              <a:buFont typeface="Inter"/>
              <a:buNone/>
              <a:defRPr sz="5800" b="1">
                <a:solidFill>
                  <a:srgbClr val="FFFFFF"/>
                </a:solidFill>
                <a:latin typeface="Inter"/>
                <a:ea typeface="Inter"/>
                <a:cs typeface="Inter"/>
                <a:sym typeface="Inter"/>
              </a:defRPr>
            </a:lvl1pPr>
            <a:lvl2pPr marL="457200" lvl="1"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2pPr>
            <a:lvl3pPr marL="685800" lvl="2"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3pPr>
            <a:lvl4pPr marL="914400" lvl="3"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4pPr>
            <a:lvl5pPr marL="1143000" lvl="4"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20" name="Google Shape;20;p3"/>
          <p:cNvSpPr txBox="1">
            <a:spLocks noGrp="1"/>
          </p:cNvSpPr>
          <p:nvPr>
            <p:ph type="sldNum" idx="12"/>
          </p:nvPr>
        </p:nvSpPr>
        <p:spPr>
          <a:xfrm>
            <a:off x="6000750" y="6211826"/>
            <a:ext cx="184253"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fld id="{00000000-1234-1234-1234-123412341234}" type="slidenum">
              <a:rPr lang="en-US" smtClean="0"/>
              <a:pPr/>
              <a:t>‹#›</a:t>
            </a:fld>
            <a:endParaRPr lang="en-US">
              <a:solidFill>
                <a:srgbClr val="000000"/>
              </a:solidFill>
            </a:endParaRPr>
          </a:p>
        </p:txBody>
      </p:sp>
    </p:spTree>
    <p:extLst>
      <p:ext uri="{BB962C8B-B14F-4D97-AF65-F5344CB8AC3E}">
        <p14:creationId xmlns:p14="http://schemas.microsoft.com/office/powerpoint/2010/main" val="210036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iographies">
  <p:cSld name="Biographies">
    <p:spTree>
      <p:nvGrpSpPr>
        <p:cNvPr id="1" name="Shape 21"/>
        <p:cNvGrpSpPr/>
        <p:nvPr/>
      </p:nvGrpSpPr>
      <p:grpSpPr>
        <a:xfrm>
          <a:off x="0" y="0"/>
          <a:ext cx="0" cy="0"/>
          <a:chOff x="0" y="0"/>
          <a:chExt cx="0" cy="0"/>
        </a:xfrm>
      </p:grpSpPr>
      <p:cxnSp>
        <p:nvCxnSpPr>
          <p:cNvPr id="22" name="Google Shape;22;p4"/>
          <p:cNvCxnSpPr/>
          <p:nvPr/>
        </p:nvCxnSpPr>
        <p:spPr>
          <a:xfrm>
            <a:off x="635045" y="635000"/>
            <a:ext cx="10921911" cy="0"/>
          </a:xfrm>
          <a:prstGeom prst="straightConnector1">
            <a:avLst/>
          </a:prstGeom>
          <a:noFill/>
          <a:ln w="50800" cap="flat" cmpd="sng">
            <a:solidFill>
              <a:srgbClr val="212121"/>
            </a:solidFill>
            <a:prstDash val="solid"/>
            <a:miter lim="400000"/>
            <a:headEnd type="none" w="sm" len="sm"/>
            <a:tailEnd type="none" w="sm" len="sm"/>
          </a:ln>
        </p:spPr>
      </p:cxnSp>
      <p:sp>
        <p:nvSpPr>
          <p:cNvPr id="23" name="Google Shape;23;p4"/>
          <p:cNvSpPr>
            <a:spLocks noGrp="1"/>
          </p:cNvSpPr>
          <p:nvPr>
            <p:ph type="pic" idx="2"/>
          </p:nvPr>
        </p:nvSpPr>
        <p:spPr>
          <a:xfrm>
            <a:off x="603250" y="4198700"/>
            <a:ext cx="2160000" cy="2160001"/>
          </a:xfrm>
          <a:prstGeom prst="rect">
            <a:avLst/>
          </a:prstGeom>
          <a:noFill/>
          <a:ln>
            <a:noFill/>
          </a:ln>
        </p:spPr>
      </p:sp>
      <p:sp>
        <p:nvSpPr>
          <p:cNvPr id="24" name="Google Shape;24;p4"/>
          <p:cNvSpPr>
            <a:spLocks noGrp="1"/>
          </p:cNvSpPr>
          <p:nvPr>
            <p:ph type="pic" idx="3"/>
          </p:nvPr>
        </p:nvSpPr>
        <p:spPr>
          <a:xfrm>
            <a:off x="603250" y="1757981"/>
            <a:ext cx="2160000" cy="2160001"/>
          </a:xfrm>
          <a:prstGeom prst="rect">
            <a:avLst/>
          </a:prstGeom>
          <a:noFill/>
          <a:ln>
            <a:noFill/>
          </a:ln>
        </p:spPr>
      </p:sp>
      <p:sp>
        <p:nvSpPr>
          <p:cNvPr id="25" name="Google Shape;25;p4"/>
          <p:cNvSpPr txBox="1">
            <a:spLocks noGrp="1"/>
          </p:cNvSpPr>
          <p:nvPr>
            <p:ph type="body" idx="1"/>
          </p:nvPr>
        </p:nvSpPr>
        <p:spPr>
          <a:xfrm>
            <a:off x="3175000" y="4220073"/>
            <a:ext cx="5232940" cy="374651"/>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212121"/>
              </a:buClr>
              <a:buSzPts val="4200"/>
              <a:buFont typeface="Inter"/>
              <a:buNone/>
              <a:defRPr sz="2100" b="1">
                <a:latin typeface="Inter"/>
                <a:ea typeface="Inter"/>
                <a:cs typeface="Inter"/>
                <a:sym typeface="Inter"/>
              </a:defRPr>
            </a:lvl1pPr>
            <a:lvl2pPr marL="457200" lvl="1" indent="-184595" algn="l">
              <a:lnSpc>
                <a:spcPct val="90000"/>
              </a:lnSpc>
              <a:spcBef>
                <a:spcPts val="2250"/>
              </a:spcBef>
              <a:spcAft>
                <a:spcPts val="0"/>
              </a:spcAft>
              <a:buSzPts val="2214"/>
              <a:buChar char="•"/>
              <a:defRPr/>
            </a:lvl2pPr>
            <a:lvl3pPr marL="685800" lvl="2" indent="-184595" algn="l">
              <a:lnSpc>
                <a:spcPct val="90000"/>
              </a:lnSpc>
              <a:spcBef>
                <a:spcPts val="2250"/>
              </a:spcBef>
              <a:spcAft>
                <a:spcPts val="0"/>
              </a:spcAft>
              <a:buSzPts val="2214"/>
              <a:buChar char="•"/>
              <a:defRPr/>
            </a:lvl3pPr>
            <a:lvl4pPr marL="914400" lvl="3" indent="-184595" algn="l">
              <a:lnSpc>
                <a:spcPct val="90000"/>
              </a:lnSpc>
              <a:spcBef>
                <a:spcPts val="2250"/>
              </a:spcBef>
              <a:spcAft>
                <a:spcPts val="0"/>
              </a:spcAft>
              <a:buSzPts val="2214"/>
              <a:buChar char="•"/>
              <a:defRPr/>
            </a:lvl4pPr>
            <a:lvl5pPr marL="1143000" lvl="4" indent="-184595" algn="l">
              <a:lnSpc>
                <a:spcPct val="90000"/>
              </a:lnSpc>
              <a:spcBef>
                <a:spcPts val="2250"/>
              </a:spcBef>
              <a:spcAft>
                <a:spcPts val="0"/>
              </a:spcAft>
              <a:buSzPts val="2214"/>
              <a:buChar cha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26" name="Google Shape;26;p4"/>
          <p:cNvSpPr txBox="1">
            <a:spLocks noGrp="1"/>
          </p:cNvSpPr>
          <p:nvPr>
            <p:ph type="body" idx="4"/>
          </p:nvPr>
        </p:nvSpPr>
        <p:spPr>
          <a:xfrm>
            <a:off x="3175000" y="2186000"/>
            <a:ext cx="5232940" cy="330201"/>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212121"/>
              </a:buClr>
              <a:buSzPts val="3600"/>
              <a:buFont typeface="Inter"/>
              <a:buNone/>
              <a:defRPr sz="1800"/>
            </a:lvl1pPr>
            <a:lvl2pPr marL="457200" lvl="1" indent="-184595" algn="l">
              <a:lnSpc>
                <a:spcPct val="90000"/>
              </a:lnSpc>
              <a:spcBef>
                <a:spcPts val="2250"/>
              </a:spcBef>
              <a:spcAft>
                <a:spcPts val="0"/>
              </a:spcAft>
              <a:buSzPts val="2214"/>
              <a:buChar char="•"/>
              <a:defRPr/>
            </a:lvl2pPr>
            <a:lvl3pPr marL="685800" lvl="2" indent="-184595" algn="l">
              <a:lnSpc>
                <a:spcPct val="90000"/>
              </a:lnSpc>
              <a:spcBef>
                <a:spcPts val="2250"/>
              </a:spcBef>
              <a:spcAft>
                <a:spcPts val="0"/>
              </a:spcAft>
              <a:buSzPts val="2214"/>
              <a:buChar char="•"/>
              <a:defRPr/>
            </a:lvl3pPr>
            <a:lvl4pPr marL="914400" lvl="3" indent="-184595" algn="l">
              <a:lnSpc>
                <a:spcPct val="90000"/>
              </a:lnSpc>
              <a:spcBef>
                <a:spcPts val="2250"/>
              </a:spcBef>
              <a:spcAft>
                <a:spcPts val="0"/>
              </a:spcAft>
              <a:buSzPts val="2214"/>
              <a:buChar char="•"/>
              <a:defRPr/>
            </a:lvl4pPr>
            <a:lvl5pPr marL="1143000" lvl="4" indent="-184595" algn="l">
              <a:lnSpc>
                <a:spcPct val="90000"/>
              </a:lnSpc>
              <a:spcBef>
                <a:spcPts val="2250"/>
              </a:spcBef>
              <a:spcAft>
                <a:spcPts val="0"/>
              </a:spcAft>
              <a:buSzPts val="2214"/>
              <a:buChar cha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27" name="Google Shape;27;p4"/>
          <p:cNvSpPr txBox="1">
            <a:spLocks noGrp="1"/>
          </p:cNvSpPr>
          <p:nvPr>
            <p:ph type="body" idx="5"/>
          </p:nvPr>
        </p:nvSpPr>
        <p:spPr>
          <a:xfrm>
            <a:off x="3175000" y="1742382"/>
            <a:ext cx="5232940" cy="374651"/>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212121"/>
              </a:buClr>
              <a:buSzPts val="4200"/>
              <a:buFont typeface="Inter"/>
              <a:buNone/>
              <a:defRPr sz="2100" b="1">
                <a:latin typeface="Inter"/>
                <a:ea typeface="Inter"/>
                <a:cs typeface="Inter"/>
                <a:sym typeface="Inter"/>
              </a:defRPr>
            </a:lvl1pPr>
            <a:lvl2pPr marL="457200" lvl="1" indent="-184595" algn="l">
              <a:lnSpc>
                <a:spcPct val="90000"/>
              </a:lnSpc>
              <a:spcBef>
                <a:spcPts val="2250"/>
              </a:spcBef>
              <a:spcAft>
                <a:spcPts val="0"/>
              </a:spcAft>
              <a:buSzPts val="2214"/>
              <a:buChar char="•"/>
              <a:defRPr/>
            </a:lvl2pPr>
            <a:lvl3pPr marL="685800" lvl="2" indent="-184595" algn="l">
              <a:lnSpc>
                <a:spcPct val="90000"/>
              </a:lnSpc>
              <a:spcBef>
                <a:spcPts val="2250"/>
              </a:spcBef>
              <a:spcAft>
                <a:spcPts val="0"/>
              </a:spcAft>
              <a:buSzPts val="2214"/>
              <a:buChar char="•"/>
              <a:defRPr/>
            </a:lvl3pPr>
            <a:lvl4pPr marL="914400" lvl="3" indent="-184595" algn="l">
              <a:lnSpc>
                <a:spcPct val="90000"/>
              </a:lnSpc>
              <a:spcBef>
                <a:spcPts val="2250"/>
              </a:spcBef>
              <a:spcAft>
                <a:spcPts val="0"/>
              </a:spcAft>
              <a:buSzPts val="2214"/>
              <a:buChar char="•"/>
              <a:defRPr/>
            </a:lvl4pPr>
            <a:lvl5pPr marL="1143000" lvl="4" indent="-184595" algn="l">
              <a:lnSpc>
                <a:spcPct val="90000"/>
              </a:lnSpc>
              <a:spcBef>
                <a:spcPts val="2250"/>
              </a:spcBef>
              <a:spcAft>
                <a:spcPts val="0"/>
              </a:spcAft>
              <a:buSzPts val="2214"/>
              <a:buChar cha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28" name="Google Shape;28;p4"/>
          <p:cNvSpPr txBox="1">
            <a:spLocks noGrp="1"/>
          </p:cNvSpPr>
          <p:nvPr>
            <p:ph type="body" idx="6"/>
          </p:nvPr>
        </p:nvSpPr>
        <p:spPr>
          <a:xfrm>
            <a:off x="603250" y="838200"/>
            <a:ext cx="5232940" cy="716582"/>
          </a:xfrm>
          <a:prstGeom prst="rect">
            <a:avLst/>
          </a:prstGeom>
          <a:noFill/>
          <a:ln>
            <a:noFill/>
          </a:ln>
        </p:spPr>
        <p:txBody>
          <a:bodyPr spcFirstLastPara="1" wrap="square" lIns="50800" tIns="50800" rIns="50800" bIns="50800" anchor="t" anchorCtr="0">
            <a:normAutofit/>
          </a:bodyPr>
          <a:lstStyle>
            <a:lvl1pPr marL="228600" lvl="0" indent="-114300" algn="l">
              <a:lnSpc>
                <a:spcPct val="90000"/>
              </a:lnSpc>
              <a:spcBef>
                <a:spcPts val="0"/>
              </a:spcBef>
              <a:spcAft>
                <a:spcPts val="0"/>
              </a:spcAft>
              <a:buClr>
                <a:srgbClr val="212121"/>
              </a:buClr>
              <a:buSzPts val="8000"/>
              <a:buFont typeface="Inter"/>
              <a:buNone/>
              <a:defRPr sz="4000" b="1">
                <a:latin typeface="Inter"/>
                <a:ea typeface="Inter"/>
                <a:cs typeface="Inter"/>
                <a:sym typeface="Inter"/>
              </a:defRPr>
            </a:lvl1pPr>
            <a:lvl2pPr marL="457200" lvl="1" indent="-184595" algn="l">
              <a:lnSpc>
                <a:spcPct val="90000"/>
              </a:lnSpc>
              <a:spcBef>
                <a:spcPts val="2250"/>
              </a:spcBef>
              <a:spcAft>
                <a:spcPts val="0"/>
              </a:spcAft>
              <a:buSzPts val="2214"/>
              <a:buChar char="•"/>
              <a:defRPr/>
            </a:lvl2pPr>
            <a:lvl3pPr marL="685800" lvl="2" indent="-184595" algn="l">
              <a:lnSpc>
                <a:spcPct val="90000"/>
              </a:lnSpc>
              <a:spcBef>
                <a:spcPts val="2250"/>
              </a:spcBef>
              <a:spcAft>
                <a:spcPts val="0"/>
              </a:spcAft>
              <a:buSzPts val="2214"/>
              <a:buChar char="•"/>
              <a:defRPr/>
            </a:lvl3pPr>
            <a:lvl4pPr marL="914400" lvl="3" indent="-184595" algn="l">
              <a:lnSpc>
                <a:spcPct val="90000"/>
              </a:lnSpc>
              <a:spcBef>
                <a:spcPts val="2250"/>
              </a:spcBef>
              <a:spcAft>
                <a:spcPts val="0"/>
              </a:spcAft>
              <a:buSzPts val="2214"/>
              <a:buChar char="•"/>
              <a:defRPr/>
            </a:lvl4pPr>
            <a:lvl5pPr marL="1143000" lvl="4" indent="-184595" algn="l">
              <a:lnSpc>
                <a:spcPct val="90000"/>
              </a:lnSpc>
              <a:spcBef>
                <a:spcPts val="2250"/>
              </a:spcBef>
              <a:spcAft>
                <a:spcPts val="0"/>
              </a:spcAft>
              <a:buSzPts val="2214"/>
              <a:buChar cha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29" name="Google Shape;29;p4"/>
          <p:cNvSpPr txBox="1">
            <a:spLocks noGrp="1"/>
          </p:cNvSpPr>
          <p:nvPr>
            <p:ph type="body" idx="7"/>
          </p:nvPr>
        </p:nvSpPr>
        <p:spPr>
          <a:xfrm>
            <a:off x="3175000" y="4672426"/>
            <a:ext cx="5232940" cy="330201"/>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212121"/>
              </a:buClr>
              <a:buSzPts val="3600"/>
              <a:buFont typeface="Inter"/>
              <a:buNone/>
              <a:defRPr sz="1800"/>
            </a:lvl1pPr>
            <a:lvl2pPr marL="457200" lvl="1" indent="-184595" algn="l">
              <a:lnSpc>
                <a:spcPct val="90000"/>
              </a:lnSpc>
              <a:spcBef>
                <a:spcPts val="2250"/>
              </a:spcBef>
              <a:spcAft>
                <a:spcPts val="0"/>
              </a:spcAft>
              <a:buSzPts val="2214"/>
              <a:buChar char="•"/>
              <a:defRPr/>
            </a:lvl2pPr>
            <a:lvl3pPr marL="685800" lvl="2" indent="-184595" algn="l">
              <a:lnSpc>
                <a:spcPct val="90000"/>
              </a:lnSpc>
              <a:spcBef>
                <a:spcPts val="2250"/>
              </a:spcBef>
              <a:spcAft>
                <a:spcPts val="0"/>
              </a:spcAft>
              <a:buSzPts val="2214"/>
              <a:buChar char="•"/>
              <a:defRPr/>
            </a:lvl3pPr>
            <a:lvl4pPr marL="914400" lvl="3" indent="-184595" algn="l">
              <a:lnSpc>
                <a:spcPct val="90000"/>
              </a:lnSpc>
              <a:spcBef>
                <a:spcPts val="2250"/>
              </a:spcBef>
              <a:spcAft>
                <a:spcPts val="0"/>
              </a:spcAft>
              <a:buSzPts val="2214"/>
              <a:buChar char="•"/>
              <a:defRPr/>
            </a:lvl4pPr>
            <a:lvl5pPr marL="1143000" lvl="4" indent="-184595" algn="l">
              <a:lnSpc>
                <a:spcPct val="90000"/>
              </a:lnSpc>
              <a:spcBef>
                <a:spcPts val="2250"/>
              </a:spcBef>
              <a:spcAft>
                <a:spcPts val="0"/>
              </a:spcAft>
              <a:buSzPts val="2214"/>
              <a:buChar cha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30" name="Google Shape;30;p4"/>
          <p:cNvSpPr txBox="1">
            <a:spLocks noGrp="1"/>
          </p:cNvSpPr>
          <p:nvPr>
            <p:ph type="sldNum" idx="12"/>
          </p:nvPr>
        </p:nvSpPr>
        <p:spPr>
          <a:xfrm>
            <a:off x="6000750" y="6211826"/>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81257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603250" y="1745278"/>
            <a:ext cx="10985550" cy="2123550"/>
          </a:xfrm>
          <a:prstGeom prst="rect">
            <a:avLst/>
          </a:prstGeom>
          <a:noFill/>
          <a:ln>
            <a:noFill/>
          </a:ln>
        </p:spPr>
        <p:txBody>
          <a:bodyPr spcFirstLastPara="1" wrap="square" lIns="50800" tIns="50800" rIns="50800" bIns="50800" anchor="t" anchorCtr="0">
            <a:normAutofit/>
          </a:bodyPr>
          <a:lstStyle>
            <a:lvl1pPr marL="228600" lvl="0" indent="-184595" algn="l">
              <a:lnSpc>
                <a:spcPct val="90000"/>
              </a:lnSpc>
              <a:spcBef>
                <a:spcPts val="2250"/>
              </a:spcBef>
              <a:spcAft>
                <a:spcPts val="0"/>
              </a:spcAft>
              <a:buSzPts val="2214"/>
              <a:buChar char="•"/>
              <a:defRPr/>
            </a:lvl1pPr>
            <a:lvl2pPr marL="457200" lvl="1" indent="-184595" algn="l">
              <a:lnSpc>
                <a:spcPct val="90000"/>
              </a:lnSpc>
              <a:spcBef>
                <a:spcPts val="2250"/>
              </a:spcBef>
              <a:spcAft>
                <a:spcPts val="0"/>
              </a:spcAft>
              <a:buSzPts val="2214"/>
              <a:buChar char="•"/>
              <a:defRPr/>
            </a:lvl2pPr>
            <a:lvl3pPr marL="685800" lvl="2" indent="-184595" algn="l">
              <a:lnSpc>
                <a:spcPct val="90000"/>
              </a:lnSpc>
              <a:spcBef>
                <a:spcPts val="2250"/>
              </a:spcBef>
              <a:spcAft>
                <a:spcPts val="0"/>
              </a:spcAft>
              <a:buSzPts val="2214"/>
              <a:buChar char="•"/>
              <a:defRPr/>
            </a:lvl3pPr>
            <a:lvl4pPr marL="914400" lvl="3" indent="-184595" algn="l">
              <a:lnSpc>
                <a:spcPct val="90000"/>
              </a:lnSpc>
              <a:spcBef>
                <a:spcPts val="2250"/>
              </a:spcBef>
              <a:spcAft>
                <a:spcPts val="0"/>
              </a:spcAft>
              <a:buSzPts val="2214"/>
              <a:buChar char="•"/>
              <a:defRPr/>
            </a:lvl4pPr>
            <a:lvl5pPr marL="1143000" lvl="4" indent="-184595" algn="l">
              <a:lnSpc>
                <a:spcPct val="90000"/>
              </a:lnSpc>
              <a:spcBef>
                <a:spcPts val="2250"/>
              </a:spcBef>
              <a:spcAft>
                <a:spcPts val="0"/>
              </a:spcAft>
              <a:buSzPts val="2214"/>
              <a:buChar cha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33" name="Google Shape;33;p5"/>
          <p:cNvSpPr txBox="1">
            <a:spLocks noGrp="1"/>
          </p:cNvSpPr>
          <p:nvPr>
            <p:ph type="title"/>
          </p:nvPr>
        </p:nvSpPr>
        <p:spPr>
          <a:xfrm>
            <a:off x="603250" y="838200"/>
            <a:ext cx="10985500" cy="716582"/>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212121"/>
              </a:buClr>
              <a:buSzPts val="1800"/>
              <a:buNone/>
              <a:defRPr/>
            </a:lvl1pPr>
            <a:lvl2pPr lvl="1" algn="l">
              <a:lnSpc>
                <a:spcPct val="90000"/>
              </a:lnSpc>
              <a:spcBef>
                <a:spcPts val="0"/>
              </a:spcBef>
              <a:spcAft>
                <a:spcPts val="0"/>
              </a:spcAft>
              <a:buClr>
                <a:srgbClr val="212121"/>
              </a:buClr>
              <a:buSzPts val="1800"/>
              <a:buNone/>
              <a:defRPr/>
            </a:lvl2pPr>
            <a:lvl3pPr lvl="2" algn="l">
              <a:lnSpc>
                <a:spcPct val="90000"/>
              </a:lnSpc>
              <a:spcBef>
                <a:spcPts val="0"/>
              </a:spcBef>
              <a:spcAft>
                <a:spcPts val="0"/>
              </a:spcAft>
              <a:buClr>
                <a:srgbClr val="212121"/>
              </a:buClr>
              <a:buSzPts val="1800"/>
              <a:buNone/>
              <a:defRPr/>
            </a:lvl3pPr>
            <a:lvl4pPr lvl="3" algn="l">
              <a:lnSpc>
                <a:spcPct val="90000"/>
              </a:lnSpc>
              <a:spcBef>
                <a:spcPts val="0"/>
              </a:spcBef>
              <a:spcAft>
                <a:spcPts val="0"/>
              </a:spcAft>
              <a:buClr>
                <a:srgbClr val="212121"/>
              </a:buClr>
              <a:buSzPts val="1800"/>
              <a:buNone/>
              <a:defRPr/>
            </a:lvl4pPr>
            <a:lvl5pPr lvl="4" algn="l">
              <a:lnSpc>
                <a:spcPct val="90000"/>
              </a:lnSpc>
              <a:spcBef>
                <a:spcPts val="0"/>
              </a:spcBef>
              <a:spcAft>
                <a:spcPts val="0"/>
              </a:spcAft>
              <a:buClr>
                <a:srgbClr val="212121"/>
              </a:buClr>
              <a:buSzPts val="1800"/>
              <a:buNone/>
              <a:defRPr/>
            </a:lvl5pPr>
            <a:lvl6pPr lvl="5" algn="l">
              <a:lnSpc>
                <a:spcPct val="90000"/>
              </a:lnSpc>
              <a:spcBef>
                <a:spcPts val="0"/>
              </a:spcBef>
              <a:spcAft>
                <a:spcPts val="0"/>
              </a:spcAft>
              <a:buClr>
                <a:srgbClr val="212121"/>
              </a:buClr>
              <a:buSzPts val="1800"/>
              <a:buNone/>
              <a:defRPr/>
            </a:lvl6pPr>
            <a:lvl7pPr lvl="6" algn="l">
              <a:lnSpc>
                <a:spcPct val="90000"/>
              </a:lnSpc>
              <a:spcBef>
                <a:spcPts val="0"/>
              </a:spcBef>
              <a:spcAft>
                <a:spcPts val="0"/>
              </a:spcAft>
              <a:buClr>
                <a:srgbClr val="212121"/>
              </a:buClr>
              <a:buSzPts val="1800"/>
              <a:buNone/>
              <a:defRPr/>
            </a:lvl7pPr>
            <a:lvl8pPr lvl="7" algn="l">
              <a:lnSpc>
                <a:spcPct val="90000"/>
              </a:lnSpc>
              <a:spcBef>
                <a:spcPts val="0"/>
              </a:spcBef>
              <a:spcAft>
                <a:spcPts val="0"/>
              </a:spcAft>
              <a:buClr>
                <a:srgbClr val="212121"/>
              </a:buClr>
              <a:buSzPts val="1800"/>
              <a:buNone/>
              <a:defRPr/>
            </a:lvl8pPr>
            <a:lvl9pPr lvl="8" algn="l">
              <a:lnSpc>
                <a:spcPct val="90000"/>
              </a:lnSpc>
              <a:spcBef>
                <a:spcPts val="0"/>
              </a:spcBef>
              <a:spcAft>
                <a:spcPts val="0"/>
              </a:spcAft>
              <a:buClr>
                <a:srgbClr val="212121"/>
              </a:buClr>
              <a:buSzPts val="1800"/>
              <a:buNone/>
              <a:defRPr/>
            </a:lvl9pPr>
          </a:lstStyle>
          <a:p>
            <a:endParaRPr/>
          </a:p>
        </p:txBody>
      </p:sp>
      <p:sp>
        <p:nvSpPr>
          <p:cNvPr id="34" name="Google Shape;34;p5"/>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89690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ink section">
  <p:cSld name="Pink section">
    <p:bg>
      <p:bgPr>
        <a:solidFill>
          <a:srgbClr val="DA507D"/>
        </a:solidFill>
        <a:effectLst/>
      </p:bgPr>
    </p:bg>
    <p:spTree>
      <p:nvGrpSpPr>
        <p:cNvPr id="1" name="Shape 35"/>
        <p:cNvGrpSpPr/>
        <p:nvPr/>
      </p:nvGrpSpPr>
      <p:grpSpPr>
        <a:xfrm>
          <a:off x="0" y="0"/>
          <a:ext cx="0" cy="0"/>
          <a:chOff x="0" y="0"/>
          <a:chExt cx="0" cy="0"/>
        </a:xfrm>
      </p:grpSpPr>
      <p:cxnSp>
        <p:nvCxnSpPr>
          <p:cNvPr id="36" name="Google Shape;36;p6"/>
          <p:cNvCxnSpPr/>
          <p:nvPr/>
        </p:nvCxnSpPr>
        <p:spPr>
          <a:xfrm>
            <a:off x="635045" y="635000"/>
            <a:ext cx="10921911" cy="0"/>
          </a:xfrm>
          <a:prstGeom prst="straightConnector1">
            <a:avLst/>
          </a:prstGeom>
          <a:noFill/>
          <a:ln w="50800" cap="flat" cmpd="sng">
            <a:solidFill>
              <a:srgbClr val="FFFFFF"/>
            </a:solidFill>
            <a:prstDash val="solid"/>
            <a:miter lim="400000"/>
            <a:headEnd type="none" w="sm" len="sm"/>
            <a:tailEnd type="none" w="sm" len="sm"/>
          </a:ln>
        </p:spPr>
      </p:cxnSp>
      <p:sp>
        <p:nvSpPr>
          <p:cNvPr id="37" name="Google Shape;37;p6"/>
          <p:cNvSpPr txBox="1">
            <a:spLocks noGrp="1"/>
          </p:cNvSpPr>
          <p:nvPr>
            <p:ph type="body" idx="1"/>
          </p:nvPr>
        </p:nvSpPr>
        <p:spPr>
          <a:xfrm>
            <a:off x="603248" y="838200"/>
            <a:ext cx="6856007" cy="2324100"/>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FFFFFF"/>
              </a:buClr>
              <a:buSzPts val="11600"/>
              <a:buFont typeface="Inter"/>
              <a:buNone/>
              <a:defRPr sz="5800" b="1">
                <a:solidFill>
                  <a:srgbClr val="FFFFFF"/>
                </a:solidFill>
                <a:latin typeface="Inter"/>
                <a:ea typeface="Inter"/>
                <a:cs typeface="Inter"/>
                <a:sym typeface="Inter"/>
              </a:defRPr>
            </a:lvl1pPr>
            <a:lvl2pPr marL="457200" lvl="1"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2pPr>
            <a:lvl3pPr marL="685800" lvl="2"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3pPr>
            <a:lvl4pPr marL="914400" lvl="3"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4pPr>
            <a:lvl5pPr marL="1143000" lvl="4"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38" name="Google Shape;38;p6"/>
          <p:cNvSpPr txBox="1">
            <a:spLocks noGrp="1"/>
          </p:cNvSpPr>
          <p:nvPr>
            <p:ph type="sldNum" idx="12"/>
          </p:nvPr>
        </p:nvSpPr>
        <p:spPr>
          <a:xfrm>
            <a:off x="6000750" y="6211826"/>
            <a:ext cx="184253"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fld id="{00000000-1234-1234-1234-123412341234}" type="slidenum">
              <a:rPr lang="en-US" smtClean="0"/>
              <a:pPr/>
              <a:t>‹#›</a:t>
            </a:fld>
            <a:endParaRPr lang="en-US">
              <a:solidFill>
                <a:srgbClr val="000000"/>
              </a:solidFill>
            </a:endParaRPr>
          </a:p>
        </p:txBody>
      </p:sp>
    </p:spTree>
    <p:extLst>
      <p:ext uri="{BB962C8B-B14F-4D97-AF65-F5344CB8AC3E}">
        <p14:creationId xmlns:p14="http://schemas.microsoft.com/office/powerpoint/2010/main" val="652194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603250" y="5337727"/>
            <a:ext cx="8125684" cy="3184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000000"/>
              </a:buClr>
              <a:buSzPts val="3500"/>
              <a:buFont typeface="Inter"/>
              <a:buNone/>
              <a:defRPr sz="1750">
                <a:solidFill>
                  <a:srgbClr val="000000"/>
                </a:solidFill>
              </a:defRPr>
            </a:lvl1pPr>
            <a:lvl2pPr marL="457200" lvl="1" indent="-250984" algn="l">
              <a:lnSpc>
                <a:spcPct val="100000"/>
              </a:lnSpc>
              <a:spcBef>
                <a:spcPts val="0"/>
              </a:spcBef>
              <a:spcAft>
                <a:spcPts val="0"/>
              </a:spcAft>
              <a:buClr>
                <a:srgbClr val="000000"/>
              </a:buClr>
              <a:buSzPts val="4305"/>
              <a:buFont typeface="Inter"/>
              <a:buChar char="•"/>
              <a:defRPr sz="1750">
                <a:solidFill>
                  <a:srgbClr val="000000"/>
                </a:solidFill>
              </a:defRPr>
            </a:lvl2pPr>
            <a:lvl3pPr marL="685800" lvl="2" indent="-250984" algn="l">
              <a:lnSpc>
                <a:spcPct val="100000"/>
              </a:lnSpc>
              <a:spcBef>
                <a:spcPts val="0"/>
              </a:spcBef>
              <a:spcAft>
                <a:spcPts val="0"/>
              </a:spcAft>
              <a:buClr>
                <a:srgbClr val="000000"/>
              </a:buClr>
              <a:buSzPts val="4305"/>
              <a:buFont typeface="Inter"/>
              <a:buChar char="•"/>
              <a:defRPr sz="1750">
                <a:solidFill>
                  <a:srgbClr val="000000"/>
                </a:solidFill>
              </a:defRPr>
            </a:lvl3pPr>
            <a:lvl4pPr marL="914400" lvl="3" indent="-250984" algn="l">
              <a:lnSpc>
                <a:spcPct val="100000"/>
              </a:lnSpc>
              <a:spcBef>
                <a:spcPts val="0"/>
              </a:spcBef>
              <a:spcAft>
                <a:spcPts val="0"/>
              </a:spcAft>
              <a:buClr>
                <a:srgbClr val="000000"/>
              </a:buClr>
              <a:buSzPts val="4305"/>
              <a:buFont typeface="Inter"/>
              <a:buChar char="•"/>
              <a:defRPr sz="1750">
                <a:solidFill>
                  <a:srgbClr val="000000"/>
                </a:solidFill>
              </a:defRPr>
            </a:lvl4pPr>
            <a:lvl5pPr marL="1143000" lvl="4" indent="-250984" algn="l">
              <a:lnSpc>
                <a:spcPct val="100000"/>
              </a:lnSpc>
              <a:spcBef>
                <a:spcPts val="0"/>
              </a:spcBef>
              <a:spcAft>
                <a:spcPts val="0"/>
              </a:spcAft>
              <a:buClr>
                <a:srgbClr val="000000"/>
              </a:buClr>
              <a:buSzPts val="4305"/>
              <a:buFont typeface="Inter"/>
              <a:buChar char="•"/>
              <a:defRPr sz="1750">
                <a:solidFill>
                  <a:srgbClr val="000000"/>
                </a:solidFill>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41" name="Google Shape;41;p7"/>
          <p:cNvSpPr txBox="1">
            <a:spLocks noGrp="1"/>
          </p:cNvSpPr>
          <p:nvPr>
            <p:ph type="body" idx="2"/>
          </p:nvPr>
        </p:nvSpPr>
        <p:spPr>
          <a:xfrm>
            <a:off x="603250" y="2469930"/>
            <a:ext cx="8125684" cy="1918141"/>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000000"/>
              </a:buClr>
              <a:buSzPts val="8500"/>
              <a:buFont typeface="Inter"/>
              <a:buNone/>
              <a:defRPr sz="4250" b="1">
                <a:solidFill>
                  <a:srgbClr val="000000"/>
                </a:solidFill>
                <a:latin typeface="Inter"/>
                <a:ea typeface="Inter"/>
                <a:cs typeface="Inter"/>
                <a:sym typeface="Inter"/>
              </a:defRPr>
            </a:lvl1pPr>
            <a:lvl2pPr marL="457200" lvl="1" indent="-184595" algn="l">
              <a:lnSpc>
                <a:spcPct val="90000"/>
              </a:lnSpc>
              <a:spcBef>
                <a:spcPts val="2250"/>
              </a:spcBef>
              <a:spcAft>
                <a:spcPts val="0"/>
              </a:spcAft>
              <a:buSzPts val="2214"/>
              <a:buChar char="•"/>
              <a:defRPr/>
            </a:lvl2pPr>
            <a:lvl3pPr marL="685800" lvl="2" indent="-184595" algn="l">
              <a:lnSpc>
                <a:spcPct val="90000"/>
              </a:lnSpc>
              <a:spcBef>
                <a:spcPts val="2250"/>
              </a:spcBef>
              <a:spcAft>
                <a:spcPts val="0"/>
              </a:spcAft>
              <a:buSzPts val="2214"/>
              <a:buChar char="•"/>
              <a:defRPr/>
            </a:lvl3pPr>
            <a:lvl4pPr marL="914400" lvl="3" indent="-184595" algn="l">
              <a:lnSpc>
                <a:spcPct val="90000"/>
              </a:lnSpc>
              <a:spcBef>
                <a:spcPts val="2250"/>
              </a:spcBef>
              <a:spcAft>
                <a:spcPts val="0"/>
              </a:spcAft>
              <a:buSzPts val="2214"/>
              <a:buChar char="•"/>
              <a:defRPr/>
            </a:lvl4pPr>
            <a:lvl5pPr marL="1143000" lvl="4" indent="-184595" algn="l">
              <a:lnSpc>
                <a:spcPct val="90000"/>
              </a:lnSpc>
              <a:spcBef>
                <a:spcPts val="2250"/>
              </a:spcBef>
              <a:spcAft>
                <a:spcPts val="0"/>
              </a:spcAft>
              <a:buSzPts val="2214"/>
              <a:buChar cha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42" name="Google Shape;42;p7"/>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9840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tandard thank you copy">
  <p:cSld name="Standard thank you copy">
    <p:bg>
      <p:bgPr>
        <a:solidFill>
          <a:srgbClr val="212121"/>
        </a:solidFill>
        <a:effectLst/>
      </p:bgPr>
    </p:bg>
    <p:spTree>
      <p:nvGrpSpPr>
        <p:cNvPr id="1" name="Shape 43"/>
        <p:cNvGrpSpPr/>
        <p:nvPr/>
      </p:nvGrpSpPr>
      <p:grpSpPr>
        <a:xfrm>
          <a:off x="0" y="0"/>
          <a:ext cx="0" cy="0"/>
          <a:chOff x="0" y="0"/>
          <a:chExt cx="0" cy="0"/>
        </a:xfrm>
      </p:grpSpPr>
      <p:cxnSp>
        <p:nvCxnSpPr>
          <p:cNvPr id="44" name="Google Shape;44;p8"/>
          <p:cNvCxnSpPr/>
          <p:nvPr/>
        </p:nvCxnSpPr>
        <p:spPr>
          <a:xfrm>
            <a:off x="635045" y="635000"/>
            <a:ext cx="10921911" cy="0"/>
          </a:xfrm>
          <a:prstGeom prst="straightConnector1">
            <a:avLst/>
          </a:prstGeom>
          <a:noFill/>
          <a:ln w="50800" cap="flat" cmpd="sng">
            <a:solidFill>
              <a:srgbClr val="FFFFFF"/>
            </a:solidFill>
            <a:prstDash val="solid"/>
            <a:miter lim="400000"/>
            <a:headEnd type="none" w="sm" len="sm"/>
            <a:tailEnd type="none" w="sm" len="sm"/>
          </a:ln>
        </p:spPr>
      </p:cxnSp>
      <p:sp>
        <p:nvSpPr>
          <p:cNvPr id="45" name="Google Shape;45;p8"/>
          <p:cNvSpPr txBox="1"/>
          <p:nvPr/>
        </p:nvSpPr>
        <p:spPr>
          <a:xfrm>
            <a:off x="603250" y="6163211"/>
            <a:ext cx="2911299" cy="235962"/>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FFFFFF"/>
              </a:buClr>
              <a:buSzPts val="2400"/>
              <a:buFont typeface="Inter"/>
              <a:buNone/>
            </a:pPr>
            <a:r>
              <a:rPr lang="en-US" sz="1200" b="0" i="0" u="none" strike="noStrike" cap="none">
                <a:solidFill>
                  <a:srgbClr val="FFFFFF"/>
                </a:solidFill>
                <a:latin typeface="Inter"/>
                <a:ea typeface="Inter"/>
                <a:cs typeface="Inter"/>
                <a:sym typeface="Inter"/>
              </a:rPr>
              <a:t>Copyright 2023, Content Design London</a:t>
            </a:r>
            <a:endParaRPr sz="900"/>
          </a:p>
        </p:txBody>
      </p:sp>
      <p:sp>
        <p:nvSpPr>
          <p:cNvPr id="46" name="Google Shape;46;p8"/>
          <p:cNvSpPr txBox="1"/>
          <p:nvPr/>
        </p:nvSpPr>
        <p:spPr>
          <a:xfrm>
            <a:off x="603250" y="4887406"/>
            <a:ext cx="5504958" cy="55143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FFFFFF"/>
              </a:buClr>
              <a:buSzPts val="6500"/>
              <a:buFont typeface="Inter"/>
              <a:buNone/>
            </a:pPr>
            <a:r>
              <a:rPr lang="en-US" sz="3250" b="0" i="0" u="sng" strike="noStrike" cap="none">
                <a:solidFill>
                  <a:srgbClr val="FFFFFF"/>
                </a:solidFill>
                <a:latin typeface="Inter"/>
                <a:ea typeface="Inter"/>
                <a:cs typeface="Inter"/>
                <a:sym typeface="Inter"/>
              </a:rPr>
              <a:t>hello@contentdesign.london</a:t>
            </a:r>
            <a:endParaRPr sz="900"/>
          </a:p>
        </p:txBody>
      </p:sp>
      <p:sp>
        <p:nvSpPr>
          <p:cNvPr id="47" name="Google Shape;47;p8"/>
          <p:cNvSpPr txBox="1">
            <a:spLocks noGrp="1"/>
          </p:cNvSpPr>
          <p:nvPr>
            <p:ph type="body" idx="1"/>
          </p:nvPr>
        </p:nvSpPr>
        <p:spPr>
          <a:xfrm>
            <a:off x="603248" y="838200"/>
            <a:ext cx="6856007" cy="2324100"/>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FFFFFF"/>
              </a:buClr>
              <a:buSzPts val="11600"/>
              <a:buFont typeface="Inter"/>
              <a:buNone/>
              <a:defRPr sz="5800" b="1">
                <a:solidFill>
                  <a:srgbClr val="FFFFFF"/>
                </a:solidFill>
                <a:latin typeface="Inter"/>
                <a:ea typeface="Inter"/>
                <a:cs typeface="Inter"/>
                <a:sym typeface="Inter"/>
              </a:defRPr>
            </a:lvl1pPr>
            <a:lvl2pPr marL="457200" lvl="1"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2pPr>
            <a:lvl3pPr marL="685800" lvl="2"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3pPr>
            <a:lvl4pPr marL="914400" lvl="3"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4pPr>
            <a:lvl5pPr marL="1143000" lvl="4"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48" name="Google Shape;48;p8"/>
          <p:cNvSpPr txBox="1">
            <a:spLocks noGrp="1"/>
          </p:cNvSpPr>
          <p:nvPr>
            <p:ph type="sldNum" idx="12"/>
          </p:nvPr>
        </p:nvSpPr>
        <p:spPr>
          <a:xfrm>
            <a:off x="6000750" y="6211826"/>
            <a:ext cx="184253"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fld id="{00000000-1234-1234-1234-123412341234}" type="slidenum">
              <a:rPr lang="en-US" smtClean="0"/>
              <a:pPr/>
              <a:t>‹#›</a:t>
            </a:fld>
            <a:endParaRPr lang="en-US">
              <a:solidFill>
                <a:srgbClr val="000000"/>
              </a:solidFill>
            </a:endParaRPr>
          </a:p>
        </p:txBody>
      </p:sp>
    </p:spTree>
    <p:extLst>
      <p:ext uri="{BB962C8B-B14F-4D97-AF65-F5344CB8AC3E}">
        <p14:creationId xmlns:p14="http://schemas.microsoft.com/office/powerpoint/2010/main" val="201578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4BCE-C052-484A-8CD4-1E1FEE1D08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2CE182-3F1A-3347-8DCC-EF8B602854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E774EC-9B4C-0447-865C-1C47F4E48FA0}"/>
              </a:ext>
            </a:extLst>
          </p:cNvPr>
          <p:cNvSpPr>
            <a:spLocks noGrp="1"/>
          </p:cNvSpPr>
          <p:nvPr>
            <p:ph type="dt" sz="half" idx="10"/>
          </p:nvPr>
        </p:nvSpPr>
        <p:spPr/>
        <p:txBody>
          <a:bodyPr/>
          <a:lstStyle/>
          <a:p>
            <a:fld id="{DDFCEED1-870B-D24D-984B-C31F0F82FB2C}" type="datetimeFigureOut">
              <a:rPr lang="en-US" smtClean="0"/>
              <a:t>5/14/2025</a:t>
            </a:fld>
            <a:endParaRPr lang="en-US"/>
          </a:p>
        </p:txBody>
      </p:sp>
      <p:sp>
        <p:nvSpPr>
          <p:cNvPr id="5" name="Footer Placeholder 4">
            <a:extLst>
              <a:ext uri="{FF2B5EF4-FFF2-40B4-BE49-F238E27FC236}">
                <a16:creationId xmlns:a16="http://schemas.microsoft.com/office/drawing/2014/main" id="{3E0607CD-6F58-4F46-85A2-B12AD56E6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9B3F5-AC5C-C94B-8C10-4F22E9EB9E78}"/>
              </a:ext>
            </a:extLst>
          </p:cNvPr>
          <p:cNvSpPr>
            <a:spLocks noGrp="1"/>
          </p:cNvSpPr>
          <p:nvPr>
            <p:ph type="sldNum" sz="quarter" idx="12"/>
          </p:nvPr>
        </p:nvSpPr>
        <p:spPr/>
        <p:txBody>
          <a:bodyPr/>
          <a:lstStyle/>
          <a:p>
            <a:fld id="{C1E56FEF-C95D-E445-ABF3-D363B71B343D}" type="slidenum">
              <a:rPr lang="en-US" smtClean="0"/>
              <a:t>‹#›</a:t>
            </a:fld>
            <a:endParaRPr lang="en-US"/>
          </a:p>
        </p:txBody>
      </p:sp>
    </p:spTree>
    <p:extLst>
      <p:ext uri="{BB962C8B-B14F-4D97-AF65-F5344CB8AC3E}">
        <p14:creationId xmlns:p14="http://schemas.microsoft.com/office/powerpoint/2010/main" val="606481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Standard title">
  <p:cSld name="Standard title">
    <p:bg>
      <p:bgPr>
        <a:solidFill>
          <a:srgbClr val="212121"/>
        </a:solidFill>
        <a:effectLst/>
      </p:bgPr>
    </p:bg>
    <p:spTree>
      <p:nvGrpSpPr>
        <p:cNvPr id="1" name="Shape 49"/>
        <p:cNvGrpSpPr/>
        <p:nvPr/>
      </p:nvGrpSpPr>
      <p:grpSpPr>
        <a:xfrm>
          <a:off x="0" y="0"/>
          <a:ext cx="0" cy="0"/>
          <a:chOff x="0" y="0"/>
          <a:chExt cx="0" cy="0"/>
        </a:xfrm>
      </p:grpSpPr>
      <p:cxnSp>
        <p:nvCxnSpPr>
          <p:cNvPr id="50" name="Google Shape;50;p9"/>
          <p:cNvCxnSpPr/>
          <p:nvPr/>
        </p:nvCxnSpPr>
        <p:spPr>
          <a:xfrm>
            <a:off x="635045" y="635000"/>
            <a:ext cx="10921911" cy="0"/>
          </a:xfrm>
          <a:prstGeom prst="straightConnector1">
            <a:avLst/>
          </a:prstGeom>
          <a:noFill/>
          <a:ln w="50800" cap="flat" cmpd="sng">
            <a:solidFill>
              <a:srgbClr val="FFFFFF"/>
            </a:solidFill>
            <a:prstDash val="solid"/>
            <a:miter lim="400000"/>
            <a:headEnd type="none" w="sm" len="sm"/>
            <a:tailEnd type="none" w="sm" len="sm"/>
          </a:ln>
        </p:spPr>
      </p:cxnSp>
      <p:sp>
        <p:nvSpPr>
          <p:cNvPr id="51" name="Google Shape;51;p9"/>
          <p:cNvSpPr txBox="1">
            <a:spLocks noGrp="1"/>
          </p:cNvSpPr>
          <p:nvPr>
            <p:ph type="body" idx="1"/>
          </p:nvPr>
        </p:nvSpPr>
        <p:spPr>
          <a:xfrm>
            <a:off x="600670" y="5929931"/>
            <a:ext cx="9685385" cy="3184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FFFFFF"/>
              </a:buClr>
              <a:buSzPts val="3500"/>
              <a:buFont typeface="Inter"/>
              <a:buNone/>
              <a:defRPr sz="1750">
                <a:solidFill>
                  <a:srgbClr val="FFFFFF"/>
                </a:solidFill>
              </a:defRPr>
            </a:lvl1pPr>
            <a:lvl2pPr marL="457200" lvl="1" indent="-250984" algn="l">
              <a:lnSpc>
                <a:spcPct val="100000"/>
              </a:lnSpc>
              <a:spcBef>
                <a:spcPts val="0"/>
              </a:spcBef>
              <a:spcAft>
                <a:spcPts val="0"/>
              </a:spcAft>
              <a:buClr>
                <a:srgbClr val="FFFFFF"/>
              </a:buClr>
              <a:buSzPts val="4305"/>
              <a:buFont typeface="Inter"/>
              <a:buChar char="•"/>
              <a:defRPr sz="1750">
                <a:solidFill>
                  <a:srgbClr val="FFFFFF"/>
                </a:solidFill>
              </a:defRPr>
            </a:lvl2pPr>
            <a:lvl3pPr marL="685800" lvl="2" indent="-250984" algn="l">
              <a:lnSpc>
                <a:spcPct val="100000"/>
              </a:lnSpc>
              <a:spcBef>
                <a:spcPts val="0"/>
              </a:spcBef>
              <a:spcAft>
                <a:spcPts val="0"/>
              </a:spcAft>
              <a:buClr>
                <a:srgbClr val="FFFFFF"/>
              </a:buClr>
              <a:buSzPts val="4305"/>
              <a:buFont typeface="Inter"/>
              <a:buChar char="•"/>
              <a:defRPr sz="1750">
                <a:solidFill>
                  <a:srgbClr val="FFFFFF"/>
                </a:solidFill>
              </a:defRPr>
            </a:lvl3pPr>
            <a:lvl4pPr marL="914400" lvl="3" indent="-250984" algn="l">
              <a:lnSpc>
                <a:spcPct val="100000"/>
              </a:lnSpc>
              <a:spcBef>
                <a:spcPts val="0"/>
              </a:spcBef>
              <a:spcAft>
                <a:spcPts val="0"/>
              </a:spcAft>
              <a:buClr>
                <a:srgbClr val="FFFFFF"/>
              </a:buClr>
              <a:buSzPts val="4305"/>
              <a:buFont typeface="Inter"/>
              <a:buChar char="•"/>
              <a:defRPr sz="1750">
                <a:solidFill>
                  <a:srgbClr val="FFFFFF"/>
                </a:solidFill>
              </a:defRPr>
            </a:lvl4pPr>
            <a:lvl5pPr marL="1143000" lvl="4" indent="-250984" algn="l">
              <a:lnSpc>
                <a:spcPct val="100000"/>
              </a:lnSpc>
              <a:spcBef>
                <a:spcPts val="0"/>
              </a:spcBef>
              <a:spcAft>
                <a:spcPts val="0"/>
              </a:spcAft>
              <a:buClr>
                <a:srgbClr val="FFFFFF"/>
              </a:buClr>
              <a:buSzPts val="4305"/>
              <a:buFont typeface="Inter"/>
              <a:buChar char="•"/>
              <a:defRPr sz="1750">
                <a:solidFill>
                  <a:srgbClr val="FFFFFF"/>
                </a:solidFill>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52" name="Google Shape;52;p9"/>
          <p:cNvSpPr txBox="1">
            <a:spLocks noGrp="1"/>
          </p:cNvSpPr>
          <p:nvPr>
            <p:ph type="title"/>
          </p:nvPr>
        </p:nvSpPr>
        <p:spPr>
          <a:xfrm>
            <a:off x="603248" y="1769474"/>
            <a:ext cx="9680229" cy="4038214"/>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0"/>
              </a:spcBef>
              <a:spcAft>
                <a:spcPts val="0"/>
              </a:spcAft>
              <a:buClr>
                <a:srgbClr val="FFFFFF"/>
              </a:buClr>
              <a:buSzPts val="18400"/>
              <a:buFont typeface="Inter"/>
              <a:buNone/>
              <a:defRPr sz="9200">
                <a:solidFill>
                  <a:srgbClr val="FFFFFF"/>
                </a:solidFill>
              </a:defRPr>
            </a:lvl1pPr>
            <a:lvl2pPr lvl="1" algn="l">
              <a:lnSpc>
                <a:spcPct val="90000"/>
              </a:lnSpc>
              <a:spcBef>
                <a:spcPts val="0"/>
              </a:spcBef>
              <a:spcAft>
                <a:spcPts val="0"/>
              </a:spcAft>
              <a:buClr>
                <a:srgbClr val="212121"/>
              </a:buClr>
              <a:buSzPts val="1800"/>
              <a:buNone/>
              <a:defRPr/>
            </a:lvl2pPr>
            <a:lvl3pPr lvl="2" algn="l">
              <a:lnSpc>
                <a:spcPct val="90000"/>
              </a:lnSpc>
              <a:spcBef>
                <a:spcPts val="0"/>
              </a:spcBef>
              <a:spcAft>
                <a:spcPts val="0"/>
              </a:spcAft>
              <a:buClr>
                <a:srgbClr val="212121"/>
              </a:buClr>
              <a:buSzPts val="1800"/>
              <a:buNone/>
              <a:defRPr/>
            </a:lvl3pPr>
            <a:lvl4pPr lvl="3" algn="l">
              <a:lnSpc>
                <a:spcPct val="90000"/>
              </a:lnSpc>
              <a:spcBef>
                <a:spcPts val="0"/>
              </a:spcBef>
              <a:spcAft>
                <a:spcPts val="0"/>
              </a:spcAft>
              <a:buClr>
                <a:srgbClr val="212121"/>
              </a:buClr>
              <a:buSzPts val="1800"/>
              <a:buNone/>
              <a:defRPr/>
            </a:lvl4pPr>
            <a:lvl5pPr lvl="4" algn="l">
              <a:lnSpc>
                <a:spcPct val="90000"/>
              </a:lnSpc>
              <a:spcBef>
                <a:spcPts val="0"/>
              </a:spcBef>
              <a:spcAft>
                <a:spcPts val="0"/>
              </a:spcAft>
              <a:buClr>
                <a:srgbClr val="212121"/>
              </a:buClr>
              <a:buSzPts val="1800"/>
              <a:buNone/>
              <a:defRPr/>
            </a:lvl5pPr>
            <a:lvl6pPr lvl="5" algn="l">
              <a:lnSpc>
                <a:spcPct val="90000"/>
              </a:lnSpc>
              <a:spcBef>
                <a:spcPts val="0"/>
              </a:spcBef>
              <a:spcAft>
                <a:spcPts val="0"/>
              </a:spcAft>
              <a:buClr>
                <a:srgbClr val="212121"/>
              </a:buClr>
              <a:buSzPts val="1800"/>
              <a:buNone/>
              <a:defRPr/>
            </a:lvl6pPr>
            <a:lvl7pPr lvl="6" algn="l">
              <a:lnSpc>
                <a:spcPct val="90000"/>
              </a:lnSpc>
              <a:spcBef>
                <a:spcPts val="0"/>
              </a:spcBef>
              <a:spcAft>
                <a:spcPts val="0"/>
              </a:spcAft>
              <a:buClr>
                <a:srgbClr val="212121"/>
              </a:buClr>
              <a:buSzPts val="1800"/>
              <a:buNone/>
              <a:defRPr/>
            </a:lvl7pPr>
            <a:lvl8pPr lvl="7" algn="l">
              <a:lnSpc>
                <a:spcPct val="90000"/>
              </a:lnSpc>
              <a:spcBef>
                <a:spcPts val="0"/>
              </a:spcBef>
              <a:spcAft>
                <a:spcPts val="0"/>
              </a:spcAft>
              <a:buClr>
                <a:srgbClr val="212121"/>
              </a:buClr>
              <a:buSzPts val="1800"/>
              <a:buNone/>
              <a:defRPr/>
            </a:lvl8pPr>
            <a:lvl9pPr lvl="8" algn="l">
              <a:lnSpc>
                <a:spcPct val="90000"/>
              </a:lnSpc>
              <a:spcBef>
                <a:spcPts val="0"/>
              </a:spcBef>
              <a:spcAft>
                <a:spcPts val="0"/>
              </a:spcAft>
              <a:buClr>
                <a:srgbClr val="212121"/>
              </a:buClr>
              <a:buSzPts val="1800"/>
              <a:buNone/>
              <a:defRPr/>
            </a:lvl9pPr>
          </a:lstStyle>
          <a:p>
            <a:endParaRPr/>
          </a:p>
        </p:txBody>
      </p:sp>
      <p:pic>
        <p:nvPicPr>
          <p:cNvPr id="53" name="Google Shape;53;p9" descr="Content Design London logo"/>
          <p:cNvPicPr preferRelativeResize="0"/>
          <p:nvPr/>
        </p:nvPicPr>
        <p:blipFill rotWithShape="1">
          <a:blip r:embed="rId2">
            <a:alphaModFix/>
          </a:blip>
          <a:srcRect r="2664"/>
          <a:stretch/>
        </p:blipFill>
        <p:spPr>
          <a:xfrm>
            <a:off x="635000" y="952500"/>
            <a:ext cx="1862616" cy="694680"/>
          </a:xfrm>
          <a:prstGeom prst="rect">
            <a:avLst/>
          </a:prstGeom>
          <a:noFill/>
          <a:ln>
            <a:noFill/>
          </a:ln>
        </p:spPr>
      </p:pic>
      <p:sp>
        <p:nvSpPr>
          <p:cNvPr id="54" name="Google Shape;54;p9"/>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fld id="{00000000-1234-1234-1234-123412341234}" type="slidenum">
              <a:rPr lang="en-US" smtClean="0"/>
              <a:pPr/>
              <a:t>‹#›</a:t>
            </a:fld>
            <a:endParaRPr lang="en-US">
              <a:solidFill>
                <a:srgbClr val="000000"/>
              </a:solidFill>
            </a:endParaRPr>
          </a:p>
        </p:txBody>
      </p:sp>
    </p:spTree>
    <p:extLst>
      <p:ext uri="{BB962C8B-B14F-4D97-AF65-F5344CB8AC3E}">
        <p14:creationId xmlns:p14="http://schemas.microsoft.com/office/powerpoint/2010/main" val="2097895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Yellow title">
  <p:cSld name="Yellow title">
    <p:bg>
      <p:bgPr>
        <a:solidFill>
          <a:srgbClr val="FDF55F"/>
        </a:solidFill>
        <a:effectLst/>
      </p:bgPr>
    </p:bg>
    <p:spTree>
      <p:nvGrpSpPr>
        <p:cNvPr id="1" name="Shape 55"/>
        <p:cNvGrpSpPr/>
        <p:nvPr/>
      </p:nvGrpSpPr>
      <p:grpSpPr>
        <a:xfrm>
          <a:off x="0" y="0"/>
          <a:ext cx="0" cy="0"/>
          <a:chOff x="0" y="0"/>
          <a:chExt cx="0" cy="0"/>
        </a:xfrm>
      </p:grpSpPr>
      <p:cxnSp>
        <p:nvCxnSpPr>
          <p:cNvPr id="56" name="Google Shape;56;p10"/>
          <p:cNvCxnSpPr/>
          <p:nvPr/>
        </p:nvCxnSpPr>
        <p:spPr>
          <a:xfrm>
            <a:off x="635045" y="635000"/>
            <a:ext cx="10921911" cy="0"/>
          </a:xfrm>
          <a:prstGeom prst="straightConnector1">
            <a:avLst/>
          </a:prstGeom>
          <a:noFill/>
          <a:ln w="50800" cap="flat" cmpd="sng">
            <a:solidFill>
              <a:srgbClr val="212121"/>
            </a:solidFill>
            <a:prstDash val="solid"/>
            <a:miter lim="400000"/>
            <a:headEnd type="none" w="sm" len="sm"/>
            <a:tailEnd type="none" w="sm" len="sm"/>
          </a:ln>
        </p:spPr>
      </p:cxnSp>
      <p:sp>
        <p:nvSpPr>
          <p:cNvPr id="57" name="Google Shape;57;p10"/>
          <p:cNvSpPr txBox="1">
            <a:spLocks noGrp="1"/>
          </p:cNvSpPr>
          <p:nvPr>
            <p:ph type="body" idx="1"/>
          </p:nvPr>
        </p:nvSpPr>
        <p:spPr>
          <a:xfrm>
            <a:off x="600670" y="5929931"/>
            <a:ext cx="9685385" cy="3184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212121"/>
              </a:buClr>
              <a:buSzPts val="3500"/>
              <a:buFont typeface="Inter"/>
              <a:buNone/>
              <a:defRPr sz="1750"/>
            </a:lvl1pPr>
            <a:lvl2pPr marL="457200" lvl="1" indent="-250984" algn="l">
              <a:lnSpc>
                <a:spcPct val="100000"/>
              </a:lnSpc>
              <a:spcBef>
                <a:spcPts val="0"/>
              </a:spcBef>
              <a:spcAft>
                <a:spcPts val="0"/>
              </a:spcAft>
              <a:buClr>
                <a:srgbClr val="212121"/>
              </a:buClr>
              <a:buSzPts val="4305"/>
              <a:buFont typeface="Inter"/>
              <a:buChar char="•"/>
              <a:defRPr sz="1750"/>
            </a:lvl2pPr>
            <a:lvl3pPr marL="685800" lvl="2" indent="-250984" algn="l">
              <a:lnSpc>
                <a:spcPct val="100000"/>
              </a:lnSpc>
              <a:spcBef>
                <a:spcPts val="0"/>
              </a:spcBef>
              <a:spcAft>
                <a:spcPts val="0"/>
              </a:spcAft>
              <a:buClr>
                <a:srgbClr val="212121"/>
              </a:buClr>
              <a:buSzPts val="4305"/>
              <a:buFont typeface="Inter"/>
              <a:buChar char="•"/>
              <a:defRPr sz="1750"/>
            </a:lvl3pPr>
            <a:lvl4pPr marL="914400" lvl="3" indent="-250984" algn="l">
              <a:lnSpc>
                <a:spcPct val="100000"/>
              </a:lnSpc>
              <a:spcBef>
                <a:spcPts val="0"/>
              </a:spcBef>
              <a:spcAft>
                <a:spcPts val="0"/>
              </a:spcAft>
              <a:buClr>
                <a:srgbClr val="212121"/>
              </a:buClr>
              <a:buSzPts val="4305"/>
              <a:buFont typeface="Inter"/>
              <a:buChar char="•"/>
              <a:defRPr sz="1750"/>
            </a:lvl4pPr>
            <a:lvl5pPr marL="1143000" lvl="4" indent="-250984" algn="l">
              <a:lnSpc>
                <a:spcPct val="100000"/>
              </a:lnSpc>
              <a:spcBef>
                <a:spcPts val="0"/>
              </a:spcBef>
              <a:spcAft>
                <a:spcPts val="0"/>
              </a:spcAft>
              <a:buClr>
                <a:srgbClr val="212121"/>
              </a:buClr>
              <a:buSzPts val="4305"/>
              <a:buFont typeface="Inter"/>
              <a:buChar char="•"/>
              <a:defRPr sz="1750"/>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58" name="Google Shape;58;p10"/>
          <p:cNvSpPr txBox="1">
            <a:spLocks noGrp="1"/>
          </p:cNvSpPr>
          <p:nvPr>
            <p:ph type="title"/>
          </p:nvPr>
        </p:nvSpPr>
        <p:spPr>
          <a:xfrm>
            <a:off x="603248" y="1769474"/>
            <a:ext cx="9680229" cy="4038214"/>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0"/>
              </a:spcBef>
              <a:spcAft>
                <a:spcPts val="0"/>
              </a:spcAft>
              <a:buClr>
                <a:srgbClr val="212121"/>
              </a:buClr>
              <a:buSzPts val="18400"/>
              <a:buFont typeface="Inter"/>
              <a:buNone/>
              <a:defRPr sz="9200"/>
            </a:lvl1pPr>
            <a:lvl2pPr lvl="1" algn="l">
              <a:lnSpc>
                <a:spcPct val="90000"/>
              </a:lnSpc>
              <a:spcBef>
                <a:spcPts val="0"/>
              </a:spcBef>
              <a:spcAft>
                <a:spcPts val="0"/>
              </a:spcAft>
              <a:buClr>
                <a:srgbClr val="212121"/>
              </a:buClr>
              <a:buSzPts val="1800"/>
              <a:buNone/>
              <a:defRPr/>
            </a:lvl2pPr>
            <a:lvl3pPr lvl="2" algn="l">
              <a:lnSpc>
                <a:spcPct val="90000"/>
              </a:lnSpc>
              <a:spcBef>
                <a:spcPts val="0"/>
              </a:spcBef>
              <a:spcAft>
                <a:spcPts val="0"/>
              </a:spcAft>
              <a:buClr>
                <a:srgbClr val="212121"/>
              </a:buClr>
              <a:buSzPts val="1800"/>
              <a:buNone/>
              <a:defRPr/>
            </a:lvl3pPr>
            <a:lvl4pPr lvl="3" algn="l">
              <a:lnSpc>
                <a:spcPct val="90000"/>
              </a:lnSpc>
              <a:spcBef>
                <a:spcPts val="0"/>
              </a:spcBef>
              <a:spcAft>
                <a:spcPts val="0"/>
              </a:spcAft>
              <a:buClr>
                <a:srgbClr val="212121"/>
              </a:buClr>
              <a:buSzPts val="1800"/>
              <a:buNone/>
              <a:defRPr/>
            </a:lvl4pPr>
            <a:lvl5pPr lvl="4" algn="l">
              <a:lnSpc>
                <a:spcPct val="90000"/>
              </a:lnSpc>
              <a:spcBef>
                <a:spcPts val="0"/>
              </a:spcBef>
              <a:spcAft>
                <a:spcPts val="0"/>
              </a:spcAft>
              <a:buClr>
                <a:srgbClr val="212121"/>
              </a:buClr>
              <a:buSzPts val="1800"/>
              <a:buNone/>
              <a:defRPr/>
            </a:lvl5pPr>
            <a:lvl6pPr lvl="5" algn="l">
              <a:lnSpc>
                <a:spcPct val="90000"/>
              </a:lnSpc>
              <a:spcBef>
                <a:spcPts val="0"/>
              </a:spcBef>
              <a:spcAft>
                <a:spcPts val="0"/>
              </a:spcAft>
              <a:buClr>
                <a:srgbClr val="212121"/>
              </a:buClr>
              <a:buSzPts val="1800"/>
              <a:buNone/>
              <a:defRPr/>
            </a:lvl6pPr>
            <a:lvl7pPr lvl="6" algn="l">
              <a:lnSpc>
                <a:spcPct val="90000"/>
              </a:lnSpc>
              <a:spcBef>
                <a:spcPts val="0"/>
              </a:spcBef>
              <a:spcAft>
                <a:spcPts val="0"/>
              </a:spcAft>
              <a:buClr>
                <a:srgbClr val="212121"/>
              </a:buClr>
              <a:buSzPts val="1800"/>
              <a:buNone/>
              <a:defRPr/>
            </a:lvl7pPr>
            <a:lvl8pPr lvl="7" algn="l">
              <a:lnSpc>
                <a:spcPct val="90000"/>
              </a:lnSpc>
              <a:spcBef>
                <a:spcPts val="0"/>
              </a:spcBef>
              <a:spcAft>
                <a:spcPts val="0"/>
              </a:spcAft>
              <a:buClr>
                <a:srgbClr val="212121"/>
              </a:buClr>
              <a:buSzPts val="1800"/>
              <a:buNone/>
              <a:defRPr/>
            </a:lvl8pPr>
            <a:lvl9pPr lvl="8" algn="l">
              <a:lnSpc>
                <a:spcPct val="90000"/>
              </a:lnSpc>
              <a:spcBef>
                <a:spcPts val="0"/>
              </a:spcBef>
              <a:spcAft>
                <a:spcPts val="0"/>
              </a:spcAft>
              <a:buClr>
                <a:srgbClr val="212121"/>
              </a:buClr>
              <a:buSzPts val="1800"/>
              <a:buNone/>
              <a:defRPr/>
            </a:lvl9pPr>
          </a:lstStyle>
          <a:p>
            <a:endParaRPr/>
          </a:p>
        </p:txBody>
      </p:sp>
      <p:pic>
        <p:nvPicPr>
          <p:cNvPr id="59" name="Google Shape;59;p10" descr="Content Design London logo"/>
          <p:cNvPicPr preferRelativeResize="0"/>
          <p:nvPr/>
        </p:nvPicPr>
        <p:blipFill rotWithShape="1">
          <a:blip r:embed="rId2">
            <a:alphaModFix/>
          </a:blip>
          <a:srcRect/>
          <a:stretch/>
        </p:blipFill>
        <p:spPr>
          <a:xfrm>
            <a:off x="624318" y="947753"/>
            <a:ext cx="1924460" cy="694730"/>
          </a:xfrm>
          <a:prstGeom prst="rect">
            <a:avLst/>
          </a:prstGeom>
          <a:noFill/>
          <a:ln>
            <a:noFill/>
          </a:ln>
        </p:spPr>
      </p:pic>
      <p:sp>
        <p:nvSpPr>
          <p:cNvPr id="60" name="Google Shape;60;p10"/>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51917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ink title">
  <p:cSld name="Pink title">
    <p:bg>
      <p:bgPr>
        <a:solidFill>
          <a:srgbClr val="DA507D"/>
        </a:solidFill>
        <a:effectLst/>
      </p:bgPr>
    </p:bg>
    <p:spTree>
      <p:nvGrpSpPr>
        <p:cNvPr id="1" name="Shape 61"/>
        <p:cNvGrpSpPr/>
        <p:nvPr/>
      </p:nvGrpSpPr>
      <p:grpSpPr>
        <a:xfrm>
          <a:off x="0" y="0"/>
          <a:ext cx="0" cy="0"/>
          <a:chOff x="0" y="0"/>
          <a:chExt cx="0" cy="0"/>
        </a:xfrm>
      </p:grpSpPr>
      <p:cxnSp>
        <p:nvCxnSpPr>
          <p:cNvPr id="62" name="Google Shape;62;p11"/>
          <p:cNvCxnSpPr/>
          <p:nvPr/>
        </p:nvCxnSpPr>
        <p:spPr>
          <a:xfrm>
            <a:off x="635045" y="635000"/>
            <a:ext cx="10921911" cy="0"/>
          </a:xfrm>
          <a:prstGeom prst="straightConnector1">
            <a:avLst/>
          </a:prstGeom>
          <a:noFill/>
          <a:ln w="50800" cap="flat" cmpd="sng">
            <a:solidFill>
              <a:srgbClr val="FFFFFF"/>
            </a:solidFill>
            <a:prstDash val="solid"/>
            <a:miter lim="400000"/>
            <a:headEnd type="none" w="sm" len="sm"/>
            <a:tailEnd type="none" w="sm" len="sm"/>
          </a:ln>
        </p:spPr>
      </p:cxnSp>
      <p:sp>
        <p:nvSpPr>
          <p:cNvPr id="63" name="Google Shape;63;p11"/>
          <p:cNvSpPr txBox="1">
            <a:spLocks noGrp="1"/>
          </p:cNvSpPr>
          <p:nvPr>
            <p:ph type="body" idx="1"/>
          </p:nvPr>
        </p:nvSpPr>
        <p:spPr>
          <a:xfrm>
            <a:off x="600670" y="5929931"/>
            <a:ext cx="9685385" cy="3184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FFFFFF"/>
              </a:buClr>
              <a:buSzPts val="3500"/>
              <a:buFont typeface="Inter"/>
              <a:buNone/>
              <a:defRPr sz="1750">
                <a:solidFill>
                  <a:srgbClr val="FFFFFF"/>
                </a:solidFill>
              </a:defRPr>
            </a:lvl1pPr>
            <a:lvl2pPr marL="457200" lvl="1" indent="-250984" algn="l">
              <a:lnSpc>
                <a:spcPct val="100000"/>
              </a:lnSpc>
              <a:spcBef>
                <a:spcPts val="0"/>
              </a:spcBef>
              <a:spcAft>
                <a:spcPts val="0"/>
              </a:spcAft>
              <a:buClr>
                <a:srgbClr val="FFFFFF"/>
              </a:buClr>
              <a:buSzPts val="4305"/>
              <a:buFont typeface="Inter"/>
              <a:buChar char="•"/>
              <a:defRPr sz="1750">
                <a:solidFill>
                  <a:srgbClr val="FFFFFF"/>
                </a:solidFill>
              </a:defRPr>
            </a:lvl2pPr>
            <a:lvl3pPr marL="685800" lvl="2" indent="-250984" algn="l">
              <a:lnSpc>
                <a:spcPct val="100000"/>
              </a:lnSpc>
              <a:spcBef>
                <a:spcPts val="0"/>
              </a:spcBef>
              <a:spcAft>
                <a:spcPts val="0"/>
              </a:spcAft>
              <a:buClr>
                <a:srgbClr val="FFFFFF"/>
              </a:buClr>
              <a:buSzPts val="4305"/>
              <a:buFont typeface="Inter"/>
              <a:buChar char="•"/>
              <a:defRPr sz="1750">
                <a:solidFill>
                  <a:srgbClr val="FFFFFF"/>
                </a:solidFill>
              </a:defRPr>
            </a:lvl3pPr>
            <a:lvl4pPr marL="914400" lvl="3" indent="-250984" algn="l">
              <a:lnSpc>
                <a:spcPct val="100000"/>
              </a:lnSpc>
              <a:spcBef>
                <a:spcPts val="0"/>
              </a:spcBef>
              <a:spcAft>
                <a:spcPts val="0"/>
              </a:spcAft>
              <a:buClr>
                <a:srgbClr val="FFFFFF"/>
              </a:buClr>
              <a:buSzPts val="4305"/>
              <a:buFont typeface="Inter"/>
              <a:buChar char="•"/>
              <a:defRPr sz="1750">
                <a:solidFill>
                  <a:srgbClr val="FFFFFF"/>
                </a:solidFill>
              </a:defRPr>
            </a:lvl4pPr>
            <a:lvl5pPr marL="1143000" lvl="4" indent="-250984" algn="l">
              <a:lnSpc>
                <a:spcPct val="100000"/>
              </a:lnSpc>
              <a:spcBef>
                <a:spcPts val="0"/>
              </a:spcBef>
              <a:spcAft>
                <a:spcPts val="0"/>
              </a:spcAft>
              <a:buClr>
                <a:srgbClr val="FFFFFF"/>
              </a:buClr>
              <a:buSzPts val="4305"/>
              <a:buFont typeface="Inter"/>
              <a:buChar char="•"/>
              <a:defRPr sz="1750">
                <a:solidFill>
                  <a:srgbClr val="FFFFFF"/>
                </a:solidFill>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64" name="Google Shape;64;p11"/>
          <p:cNvSpPr txBox="1">
            <a:spLocks noGrp="1"/>
          </p:cNvSpPr>
          <p:nvPr>
            <p:ph type="title"/>
          </p:nvPr>
        </p:nvSpPr>
        <p:spPr>
          <a:xfrm>
            <a:off x="603248" y="1769474"/>
            <a:ext cx="9680229" cy="4038214"/>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0"/>
              </a:spcBef>
              <a:spcAft>
                <a:spcPts val="0"/>
              </a:spcAft>
              <a:buClr>
                <a:srgbClr val="FFFFFF"/>
              </a:buClr>
              <a:buSzPts val="18400"/>
              <a:buFont typeface="Inter"/>
              <a:buNone/>
              <a:defRPr sz="9200">
                <a:solidFill>
                  <a:srgbClr val="FFFFFF"/>
                </a:solidFill>
              </a:defRPr>
            </a:lvl1pPr>
            <a:lvl2pPr lvl="1" algn="l">
              <a:lnSpc>
                <a:spcPct val="90000"/>
              </a:lnSpc>
              <a:spcBef>
                <a:spcPts val="0"/>
              </a:spcBef>
              <a:spcAft>
                <a:spcPts val="0"/>
              </a:spcAft>
              <a:buClr>
                <a:srgbClr val="212121"/>
              </a:buClr>
              <a:buSzPts val="1800"/>
              <a:buNone/>
              <a:defRPr/>
            </a:lvl2pPr>
            <a:lvl3pPr lvl="2" algn="l">
              <a:lnSpc>
                <a:spcPct val="90000"/>
              </a:lnSpc>
              <a:spcBef>
                <a:spcPts val="0"/>
              </a:spcBef>
              <a:spcAft>
                <a:spcPts val="0"/>
              </a:spcAft>
              <a:buClr>
                <a:srgbClr val="212121"/>
              </a:buClr>
              <a:buSzPts val="1800"/>
              <a:buNone/>
              <a:defRPr/>
            </a:lvl3pPr>
            <a:lvl4pPr lvl="3" algn="l">
              <a:lnSpc>
                <a:spcPct val="90000"/>
              </a:lnSpc>
              <a:spcBef>
                <a:spcPts val="0"/>
              </a:spcBef>
              <a:spcAft>
                <a:spcPts val="0"/>
              </a:spcAft>
              <a:buClr>
                <a:srgbClr val="212121"/>
              </a:buClr>
              <a:buSzPts val="1800"/>
              <a:buNone/>
              <a:defRPr/>
            </a:lvl4pPr>
            <a:lvl5pPr lvl="4" algn="l">
              <a:lnSpc>
                <a:spcPct val="90000"/>
              </a:lnSpc>
              <a:spcBef>
                <a:spcPts val="0"/>
              </a:spcBef>
              <a:spcAft>
                <a:spcPts val="0"/>
              </a:spcAft>
              <a:buClr>
                <a:srgbClr val="212121"/>
              </a:buClr>
              <a:buSzPts val="1800"/>
              <a:buNone/>
              <a:defRPr/>
            </a:lvl5pPr>
            <a:lvl6pPr lvl="5" algn="l">
              <a:lnSpc>
                <a:spcPct val="90000"/>
              </a:lnSpc>
              <a:spcBef>
                <a:spcPts val="0"/>
              </a:spcBef>
              <a:spcAft>
                <a:spcPts val="0"/>
              </a:spcAft>
              <a:buClr>
                <a:srgbClr val="212121"/>
              </a:buClr>
              <a:buSzPts val="1800"/>
              <a:buNone/>
              <a:defRPr/>
            </a:lvl6pPr>
            <a:lvl7pPr lvl="6" algn="l">
              <a:lnSpc>
                <a:spcPct val="90000"/>
              </a:lnSpc>
              <a:spcBef>
                <a:spcPts val="0"/>
              </a:spcBef>
              <a:spcAft>
                <a:spcPts val="0"/>
              </a:spcAft>
              <a:buClr>
                <a:srgbClr val="212121"/>
              </a:buClr>
              <a:buSzPts val="1800"/>
              <a:buNone/>
              <a:defRPr/>
            </a:lvl7pPr>
            <a:lvl8pPr lvl="7" algn="l">
              <a:lnSpc>
                <a:spcPct val="90000"/>
              </a:lnSpc>
              <a:spcBef>
                <a:spcPts val="0"/>
              </a:spcBef>
              <a:spcAft>
                <a:spcPts val="0"/>
              </a:spcAft>
              <a:buClr>
                <a:srgbClr val="212121"/>
              </a:buClr>
              <a:buSzPts val="1800"/>
              <a:buNone/>
              <a:defRPr/>
            </a:lvl8pPr>
            <a:lvl9pPr lvl="8" algn="l">
              <a:lnSpc>
                <a:spcPct val="90000"/>
              </a:lnSpc>
              <a:spcBef>
                <a:spcPts val="0"/>
              </a:spcBef>
              <a:spcAft>
                <a:spcPts val="0"/>
              </a:spcAft>
              <a:buClr>
                <a:srgbClr val="212121"/>
              </a:buClr>
              <a:buSzPts val="1800"/>
              <a:buNone/>
              <a:defRPr/>
            </a:lvl9pPr>
          </a:lstStyle>
          <a:p>
            <a:endParaRPr/>
          </a:p>
        </p:txBody>
      </p:sp>
      <p:pic>
        <p:nvPicPr>
          <p:cNvPr id="65" name="Google Shape;65;p11" descr="Content Design London logo"/>
          <p:cNvPicPr preferRelativeResize="0"/>
          <p:nvPr/>
        </p:nvPicPr>
        <p:blipFill rotWithShape="1">
          <a:blip r:embed="rId2">
            <a:alphaModFix/>
          </a:blip>
          <a:srcRect r="2664"/>
          <a:stretch/>
        </p:blipFill>
        <p:spPr>
          <a:xfrm>
            <a:off x="635000" y="952500"/>
            <a:ext cx="1862616" cy="694680"/>
          </a:xfrm>
          <a:prstGeom prst="rect">
            <a:avLst/>
          </a:prstGeom>
          <a:noFill/>
          <a:ln>
            <a:noFill/>
          </a:ln>
        </p:spPr>
      </p:pic>
      <p:sp>
        <p:nvSpPr>
          <p:cNvPr id="66" name="Google Shape;66;p11"/>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fld id="{00000000-1234-1234-1234-123412341234}" type="slidenum">
              <a:rPr lang="en-US" smtClean="0"/>
              <a:pPr/>
              <a:t>‹#›</a:t>
            </a:fld>
            <a:endParaRPr lang="en-US">
              <a:solidFill>
                <a:srgbClr val="000000"/>
              </a:solidFill>
            </a:endParaRPr>
          </a:p>
        </p:txBody>
      </p:sp>
    </p:spTree>
    <p:extLst>
      <p:ext uri="{BB962C8B-B14F-4D97-AF65-F5344CB8AC3E}">
        <p14:creationId xmlns:p14="http://schemas.microsoft.com/office/powerpoint/2010/main" val="882970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Blue title">
  <p:cSld name="Blue title">
    <p:bg>
      <p:bgPr>
        <a:solidFill>
          <a:srgbClr val="3478C6"/>
        </a:solidFill>
        <a:effectLst/>
      </p:bgPr>
    </p:bg>
    <p:spTree>
      <p:nvGrpSpPr>
        <p:cNvPr id="1" name="Shape 67"/>
        <p:cNvGrpSpPr/>
        <p:nvPr/>
      </p:nvGrpSpPr>
      <p:grpSpPr>
        <a:xfrm>
          <a:off x="0" y="0"/>
          <a:ext cx="0" cy="0"/>
          <a:chOff x="0" y="0"/>
          <a:chExt cx="0" cy="0"/>
        </a:xfrm>
      </p:grpSpPr>
      <p:cxnSp>
        <p:nvCxnSpPr>
          <p:cNvPr id="68" name="Google Shape;68;p12"/>
          <p:cNvCxnSpPr/>
          <p:nvPr/>
        </p:nvCxnSpPr>
        <p:spPr>
          <a:xfrm>
            <a:off x="635045" y="635000"/>
            <a:ext cx="10921911" cy="0"/>
          </a:xfrm>
          <a:prstGeom prst="straightConnector1">
            <a:avLst/>
          </a:prstGeom>
          <a:noFill/>
          <a:ln w="50800" cap="flat" cmpd="sng">
            <a:solidFill>
              <a:srgbClr val="FFFFFF"/>
            </a:solidFill>
            <a:prstDash val="solid"/>
            <a:miter lim="400000"/>
            <a:headEnd type="none" w="sm" len="sm"/>
            <a:tailEnd type="none" w="sm" len="sm"/>
          </a:ln>
        </p:spPr>
      </p:cxnSp>
      <p:sp>
        <p:nvSpPr>
          <p:cNvPr id="69" name="Google Shape;69;p12"/>
          <p:cNvSpPr txBox="1">
            <a:spLocks noGrp="1"/>
          </p:cNvSpPr>
          <p:nvPr>
            <p:ph type="body" idx="1"/>
          </p:nvPr>
        </p:nvSpPr>
        <p:spPr>
          <a:xfrm>
            <a:off x="600670" y="5929931"/>
            <a:ext cx="9685385" cy="3184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FFFFFF"/>
              </a:buClr>
              <a:buSzPts val="3500"/>
              <a:buFont typeface="Inter"/>
              <a:buNone/>
              <a:defRPr sz="1750">
                <a:solidFill>
                  <a:srgbClr val="FFFFFF"/>
                </a:solidFill>
              </a:defRPr>
            </a:lvl1pPr>
            <a:lvl2pPr marL="457200" lvl="1" indent="-250984" algn="l">
              <a:lnSpc>
                <a:spcPct val="100000"/>
              </a:lnSpc>
              <a:spcBef>
                <a:spcPts val="0"/>
              </a:spcBef>
              <a:spcAft>
                <a:spcPts val="0"/>
              </a:spcAft>
              <a:buClr>
                <a:srgbClr val="FFFFFF"/>
              </a:buClr>
              <a:buSzPts val="4305"/>
              <a:buFont typeface="Inter"/>
              <a:buChar char="•"/>
              <a:defRPr sz="1750">
                <a:solidFill>
                  <a:srgbClr val="FFFFFF"/>
                </a:solidFill>
              </a:defRPr>
            </a:lvl2pPr>
            <a:lvl3pPr marL="685800" lvl="2" indent="-250984" algn="l">
              <a:lnSpc>
                <a:spcPct val="100000"/>
              </a:lnSpc>
              <a:spcBef>
                <a:spcPts val="0"/>
              </a:spcBef>
              <a:spcAft>
                <a:spcPts val="0"/>
              </a:spcAft>
              <a:buClr>
                <a:srgbClr val="FFFFFF"/>
              </a:buClr>
              <a:buSzPts val="4305"/>
              <a:buFont typeface="Inter"/>
              <a:buChar char="•"/>
              <a:defRPr sz="1750">
                <a:solidFill>
                  <a:srgbClr val="FFFFFF"/>
                </a:solidFill>
              </a:defRPr>
            </a:lvl3pPr>
            <a:lvl4pPr marL="914400" lvl="3" indent="-250984" algn="l">
              <a:lnSpc>
                <a:spcPct val="100000"/>
              </a:lnSpc>
              <a:spcBef>
                <a:spcPts val="0"/>
              </a:spcBef>
              <a:spcAft>
                <a:spcPts val="0"/>
              </a:spcAft>
              <a:buClr>
                <a:srgbClr val="FFFFFF"/>
              </a:buClr>
              <a:buSzPts val="4305"/>
              <a:buFont typeface="Inter"/>
              <a:buChar char="•"/>
              <a:defRPr sz="1750">
                <a:solidFill>
                  <a:srgbClr val="FFFFFF"/>
                </a:solidFill>
              </a:defRPr>
            </a:lvl4pPr>
            <a:lvl5pPr marL="1143000" lvl="4" indent="-250984" algn="l">
              <a:lnSpc>
                <a:spcPct val="100000"/>
              </a:lnSpc>
              <a:spcBef>
                <a:spcPts val="0"/>
              </a:spcBef>
              <a:spcAft>
                <a:spcPts val="0"/>
              </a:spcAft>
              <a:buClr>
                <a:srgbClr val="FFFFFF"/>
              </a:buClr>
              <a:buSzPts val="4305"/>
              <a:buFont typeface="Inter"/>
              <a:buChar char="•"/>
              <a:defRPr sz="1750">
                <a:solidFill>
                  <a:srgbClr val="FFFFFF"/>
                </a:solidFill>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70" name="Google Shape;70;p12"/>
          <p:cNvSpPr txBox="1">
            <a:spLocks noGrp="1"/>
          </p:cNvSpPr>
          <p:nvPr>
            <p:ph type="title"/>
          </p:nvPr>
        </p:nvSpPr>
        <p:spPr>
          <a:xfrm>
            <a:off x="603248" y="1769474"/>
            <a:ext cx="9680229" cy="4038214"/>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0"/>
              </a:spcBef>
              <a:spcAft>
                <a:spcPts val="0"/>
              </a:spcAft>
              <a:buClr>
                <a:srgbClr val="FFFFFF"/>
              </a:buClr>
              <a:buSzPts val="18400"/>
              <a:buFont typeface="Inter"/>
              <a:buNone/>
              <a:defRPr sz="9200">
                <a:solidFill>
                  <a:srgbClr val="FFFFFF"/>
                </a:solidFill>
              </a:defRPr>
            </a:lvl1pPr>
            <a:lvl2pPr lvl="1" algn="l">
              <a:lnSpc>
                <a:spcPct val="90000"/>
              </a:lnSpc>
              <a:spcBef>
                <a:spcPts val="0"/>
              </a:spcBef>
              <a:spcAft>
                <a:spcPts val="0"/>
              </a:spcAft>
              <a:buClr>
                <a:srgbClr val="212121"/>
              </a:buClr>
              <a:buSzPts val="1800"/>
              <a:buNone/>
              <a:defRPr/>
            </a:lvl2pPr>
            <a:lvl3pPr lvl="2" algn="l">
              <a:lnSpc>
                <a:spcPct val="90000"/>
              </a:lnSpc>
              <a:spcBef>
                <a:spcPts val="0"/>
              </a:spcBef>
              <a:spcAft>
                <a:spcPts val="0"/>
              </a:spcAft>
              <a:buClr>
                <a:srgbClr val="212121"/>
              </a:buClr>
              <a:buSzPts val="1800"/>
              <a:buNone/>
              <a:defRPr/>
            </a:lvl3pPr>
            <a:lvl4pPr lvl="3" algn="l">
              <a:lnSpc>
                <a:spcPct val="90000"/>
              </a:lnSpc>
              <a:spcBef>
                <a:spcPts val="0"/>
              </a:spcBef>
              <a:spcAft>
                <a:spcPts val="0"/>
              </a:spcAft>
              <a:buClr>
                <a:srgbClr val="212121"/>
              </a:buClr>
              <a:buSzPts val="1800"/>
              <a:buNone/>
              <a:defRPr/>
            </a:lvl4pPr>
            <a:lvl5pPr lvl="4" algn="l">
              <a:lnSpc>
                <a:spcPct val="90000"/>
              </a:lnSpc>
              <a:spcBef>
                <a:spcPts val="0"/>
              </a:spcBef>
              <a:spcAft>
                <a:spcPts val="0"/>
              </a:spcAft>
              <a:buClr>
                <a:srgbClr val="212121"/>
              </a:buClr>
              <a:buSzPts val="1800"/>
              <a:buNone/>
              <a:defRPr/>
            </a:lvl5pPr>
            <a:lvl6pPr lvl="5" algn="l">
              <a:lnSpc>
                <a:spcPct val="90000"/>
              </a:lnSpc>
              <a:spcBef>
                <a:spcPts val="0"/>
              </a:spcBef>
              <a:spcAft>
                <a:spcPts val="0"/>
              </a:spcAft>
              <a:buClr>
                <a:srgbClr val="212121"/>
              </a:buClr>
              <a:buSzPts val="1800"/>
              <a:buNone/>
              <a:defRPr/>
            </a:lvl6pPr>
            <a:lvl7pPr lvl="6" algn="l">
              <a:lnSpc>
                <a:spcPct val="90000"/>
              </a:lnSpc>
              <a:spcBef>
                <a:spcPts val="0"/>
              </a:spcBef>
              <a:spcAft>
                <a:spcPts val="0"/>
              </a:spcAft>
              <a:buClr>
                <a:srgbClr val="212121"/>
              </a:buClr>
              <a:buSzPts val="1800"/>
              <a:buNone/>
              <a:defRPr/>
            </a:lvl7pPr>
            <a:lvl8pPr lvl="7" algn="l">
              <a:lnSpc>
                <a:spcPct val="90000"/>
              </a:lnSpc>
              <a:spcBef>
                <a:spcPts val="0"/>
              </a:spcBef>
              <a:spcAft>
                <a:spcPts val="0"/>
              </a:spcAft>
              <a:buClr>
                <a:srgbClr val="212121"/>
              </a:buClr>
              <a:buSzPts val="1800"/>
              <a:buNone/>
              <a:defRPr/>
            </a:lvl8pPr>
            <a:lvl9pPr lvl="8" algn="l">
              <a:lnSpc>
                <a:spcPct val="90000"/>
              </a:lnSpc>
              <a:spcBef>
                <a:spcPts val="0"/>
              </a:spcBef>
              <a:spcAft>
                <a:spcPts val="0"/>
              </a:spcAft>
              <a:buClr>
                <a:srgbClr val="212121"/>
              </a:buClr>
              <a:buSzPts val="1800"/>
              <a:buNone/>
              <a:defRPr/>
            </a:lvl9pPr>
          </a:lstStyle>
          <a:p>
            <a:endParaRPr/>
          </a:p>
        </p:txBody>
      </p:sp>
      <p:pic>
        <p:nvPicPr>
          <p:cNvPr id="71" name="Google Shape;71;p12" descr="Google Shape;13;p2"/>
          <p:cNvPicPr preferRelativeResize="0"/>
          <p:nvPr/>
        </p:nvPicPr>
        <p:blipFill rotWithShape="1">
          <a:blip r:embed="rId2">
            <a:alphaModFix/>
          </a:blip>
          <a:srcRect r="2664"/>
          <a:stretch/>
        </p:blipFill>
        <p:spPr>
          <a:xfrm>
            <a:off x="635000" y="952500"/>
            <a:ext cx="1862616" cy="694680"/>
          </a:xfrm>
          <a:prstGeom prst="rect">
            <a:avLst/>
          </a:prstGeom>
          <a:noFill/>
          <a:ln>
            <a:noFill/>
          </a:ln>
        </p:spPr>
      </p:pic>
      <p:sp>
        <p:nvSpPr>
          <p:cNvPr id="72" name="Google Shape;72;p12"/>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fld id="{00000000-1234-1234-1234-123412341234}" type="slidenum">
              <a:rPr lang="en-US" smtClean="0"/>
              <a:pPr/>
              <a:t>‹#›</a:t>
            </a:fld>
            <a:endParaRPr lang="en-US">
              <a:solidFill>
                <a:srgbClr val="000000"/>
              </a:solidFill>
            </a:endParaRPr>
          </a:p>
        </p:txBody>
      </p:sp>
    </p:spTree>
    <p:extLst>
      <p:ext uri="{BB962C8B-B14F-4D97-AF65-F5344CB8AC3E}">
        <p14:creationId xmlns:p14="http://schemas.microsoft.com/office/powerpoint/2010/main" val="863293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bullets and photo">
  <p:cSld name="Title, bullets and photo">
    <p:spTree>
      <p:nvGrpSpPr>
        <p:cNvPr id="1" name="Shape 73"/>
        <p:cNvGrpSpPr/>
        <p:nvPr/>
      </p:nvGrpSpPr>
      <p:grpSpPr>
        <a:xfrm>
          <a:off x="0" y="0"/>
          <a:ext cx="0" cy="0"/>
          <a:chOff x="0" y="0"/>
          <a:chExt cx="0" cy="0"/>
        </a:xfrm>
      </p:grpSpPr>
      <p:cxnSp>
        <p:nvCxnSpPr>
          <p:cNvPr id="74" name="Google Shape;74;p13"/>
          <p:cNvCxnSpPr/>
          <p:nvPr/>
        </p:nvCxnSpPr>
        <p:spPr>
          <a:xfrm>
            <a:off x="635045" y="635000"/>
            <a:ext cx="10921911" cy="0"/>
          </a:xfrm>
          <a:prstGeom prst="straightConnector1">
            <a:avLst/>
          </a:prstGeom>
          <a:noFill/>
          <a:ln w="50800" cap="flat" cmpd="sng">
            <a:solidFill>
              <a:srgbClr val="212121"/>
            </a:solidFill>
            <a:prstDash val="solid"/>
            <a:miter lim="400000"/>
            <a:headEnd type="none" w="sm" len="sm"/>
            <a:tailEnd type="none" w="sm" len="sm"/>
          </a:ln>
        </p:spPr>
      </p:cxnSp>
      <p:sp>
        <p:nvSpPr>
          <p:cNvPr id="75" name="Google Shape;75;p13"/>
          <p:cNvSpPr txBox="1"/>
          <p:nvPr/>
        </p:nvSpPr>
        <p:spPr>
          <a:xfrm>
            <a:off x="635000" y="6349867"/>
            <a:ext cx="1722071" cy="159018"/>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212121"/>
              </a:buClr>
              <a:buSzPts val="1400"/>
              <a:buFont typeface="Inter"/>
              <a:buNone/>
            </a:pPr>
            <a:r>
              <a:rPr lang="en-US" sz="700" b="0" i="0" u="none" strike="noStrike" cap="none">
                <a:solidFill>
                  <a:srgbClr val="212121"/>
                </a:solidFill>
                <a:latin typeface="Inter"/>
                <a:ea typeface="Inter"/>
                <a:cs typeface="Inter"/>
                <a:sym typeface="Inter"/>
              </a:rPr>
              <a:t>Copyright 2023, Content Design London</a:t>
            </a:r>
            <a:endParaRPr sz="900"/>
          </a:p>
        </p:txBody>
      </p:sp>
      <p:sp>
        <p:nvSpPr>
          <p:cNvPr id="76" name="Google Shape;76;p13"/>
          <p:cNvSpPr>
            <a:spLocks noGrp="1"/>
          </p:cNvSpPr>
          <p:nvPr>
            <p:ph type="pic" idx="2"/>
          </p:nvPr>
        </p:nvSpPr>
        <p:spPr>
          <a:xfrm>
            <a:off x="7236955" y="1745281"/>
            <a:ext cx="4320001" cy="4320000"/>
          </a:xfrm>
          <a:prstGeom prst="rect">
            <a:avLst/>
          </a:prstGeom>
          <a:noFill/>
          <a:ln>
            <a:noFill/>
          </a:ln>
        </p:spPr>
      </p:sp>
      <p:sp>
        <p:nvSpPr>
          <p:cNvPr id="77" name="Google Shape;77;p13"/>
          <p:cNvSpPr txBox="1">
            <a:spLocks noGrp="1"/>
          </p:cNvSpPr>
          <p:nvPr>
            <p:ph type="body" idx="1"/>
          </p:nvPr>
        </p:nvSpPr>
        <p:spPr>
          <a:xfrm>
            <a:off x="603250" y="1745281"/>
            <a:ext cx="5232940" cy="4413251"/>
          </a:xfrm>
          <a:prstGeom prst="rect">
            <a:avLst/>
          </a:prstGeom>
          <a:noFill/>
          <a:ln>
            <a:noFill/>
          </a:ln>
        </p:spPr>
        <p:txBody>
          <a:bodyPr spcFirstLastPara="1" wrap="square" lIns="50800" tIns="50800" rIns="50800" bIns="50800" anchor="t" anchorCtr="0">
            <a:normAutofit/>
          </a:bodyPr>
          <a:lstStyle>
            <a:lvl1pPr marL="228600" lvl="0" indent="-184595" algn="l">
              <a:lnSpc>
                <a:spcPct val="90000"/>
              </a:lnSpc>
              <a:spcBef>
                <a:spcPts val="2250"/>
              </a:spcBef>
              <a:spcAft>
                <a:spcPts val="0"/>
              </a:spcAft>
              <a:buSzPts val="2214"/>
              <a:buChar char="•"/>
              <a:defRPr/>
            </a:lvl1pPr>
            <a:lvl2pPr marL="457200" lvl="1" indent="-184595" algn="l">
              <a:lnSpc>
                <a:spcPct val="90000"/>
              </a:lnSpc>
              <a:spcBef>
                <a:spcPts val="2250"/>
              </a:spcBef>
              <a:spcAft>
                <a:spcPts val="0"/>
              </a:spcAft>
              <a:buSzPts val="2214"/>
              <a:buChar char="•"/>
              <a:defRPr/>
            </a:lvl2pPr>
            <a:lvl3pPr marL="685800" lvl="2" indent="-184595" algn="l">
              <a:lnSpc>
                <a:spcPct val="90000"/>
              </a:lnSpc>
              <a:spcBef>
                <a:spcPts val="2250"/>
              </a:spcBef>
              <a:spcAft>
                <a:spcPts val="0"/>
              </a:spcAft>
              <a:buSzPts val="2214"/>
              <a:buChar char="•"/>
              <a:defRPr/>
            </a:lvl3pPr>
            <a:lvl4pPr marL="914400" lvl="3" indent="-184595" algn="l">
              <a:lnSpc>
                <a:spcPct val="90000"/>
              </a:lnSpc>
              <a:spcBef>
                <a:spcPts val="2250"/>
              </a:spcBef>
              <a:spcAft>
                <a:spcPts val="0"/>
              </a:spcAft>
              <a:buSzPts val="2214"/>
              <a:buChar char="•"/>
              <a:defRPr/>
            </a:lvl4pPr>
            <a:lvl5pPr marL="1143000" lvl="4" indent="-184595" algn="l">
              <a:lnSpc>
                <a:spcPct val="90000"/>
              </a:lnSpc>
              <a:spcBef>
                <a:spcPts val="2250"/>
              </a:spcBef>
              <a:spcAft>
                <a:spcPts val="0"/>
              </a:spcAft>
              <a:buSzPts val="2214"/>
              <a:buChar cha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78" name="Google Shape;78;p13"/>
          <p:cNvSpPr txBox="1">
            <a:spLocks noGrp="1"/>
          </p:cNvSpPr>
          <p:nvPr>
            <p:ph type="body" idx="3"/>
          </p:nvPr>
        </p:nvSpPr>
        <p:spPr>
          <a:xfrm>
            <a:off x="603250" y="838200"/>
            <a:ext cx="10953706" cy="716582"/>
          </a:xfrm>
          <a:prstGeom prst="rect">
            <a:avLst/>
          </a:prstGeom>
          <a:noFill/>
          <a:ln>
            <a:noFill/>
          </a:ln>
        </p:spPr>
        <p:txBody>
          <a:bodyPr spcFirstLastPara="1" wrap="square" lIns="50800" tIns="50800" rIns="50800" bIns="50800" anchor="t" anchorCtr="0">
            <a:normAutofit/>
          </a:bodyPr>
          <a:lstStyle>
            <a:lvl1pPr marL="228600" lvl="0" indent="-114300" algn="l">
              <a:lnSpc>
                <a:spcPct val="90000"/>
              </a:lnSpc>
              <a:spcBef>
                <a:spcPts val="0"/>
              </a:spcBef>
              <a:spcAft>
                <a:spcPts val="0"/>
              </a:spcAft>
              <a:buClr>
                <a:srgbClr val="212121"/>
              </a:buClr>
              <a:buSzPts val="8500"/>
              <a:buFont typeface="Inter"/>
              <a:buNone/>
              <a:defRPr sz="4250" b="1">
                <a:latin typeface="Inter"/>
                <a:ea typeface="Inter"/>
                <a:cs typeface="Inter"/>
                <a:sym typeface="Inter"/>
              </a:defRPr>
            </a:lvl1pPr>
            <a:lvl2pPr marL="457200" lvl="1" indent="-184595" algn="l">
              <a:lnSpc>
                <a:spcPct val="90000"/>
              </a:lnSpc>
              <a:spcBef>
                <a:spcPts val="2250"/>
              </a:spcBef>
              <a:spcAft>
                <a:spcPts val="0"/>
              </a:spcAft>
              <a:buSzPts val="2214"/>
              <a:buChar char="•"/>
              <a:defRPr/>
            </a:lvl2pPr>
            <a:lvl3pPr marL="685800" lvl="2" indent="-184595" algn="l">
              <a:lnSpc>
                <a:spcPct val="90000"/>
              </a:lnSpc>
              <a:spcBef>
                <a:spcPts val="2250"/>
              </a:spcBef>
              <a:spcAft>
                <a:spcPts val="0"/>
              </a:spcAft>
              <a:buSzPts val="2214"/>
              <a:buChar char="•"/>
              <a:defRPr/>
            </a:lvl3pPr>
            <a:lvl4pPr marL="914400" lvl="3" indent="-184595" algn="l">
              <a:lnSpc>
                <a:spcPct val="90000"/>
              </a:lnSpc>
              <a:spcBef>
                <a:spcPts val="2250"/>
              </a:spcBef>
              <a:spcAft>
                <a:spcPts val="0"/>
              </a:spcAft>
              <a:buSzPts val="2214"/>
              <a:buChar char="•"/>
              <a:defRPr/>
            </a:lvl4pPr>
            <a:lvl5pPr marL="1143000" lvl="4" indent="-184595" algn="l">
              <a:lnSpc>
                <a:spcPct val="90000"/>
              </a:lnSpc>
              <a:spcBef>
                <a:spcPts val="2250"/>
              </a:spcBef>
              <a:spcAft>
                <a:spcPts val="0"/>
              </a:spcAft>
              <a:buSzPts val="2214"/>
              <a:buChar cha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79" name="Google Shape;79;p13"/>
          <p:cNvSpPr txBox="1">
            <a:spLocks noGrp="1"/>
          </p:cNvSpPr>
          <p:nvPr>
            <p:ph type="sldNum" idx="12"/>
          </p:nvPr>
        </p:nvSpPr>
        <p:spPr>
          <a:xfrm>
            <a:off x="6000750" y="6211826"/>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09055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White section">
  <p:cSld name="White section">
    <p:spTree>
      <p:nvGrpSpPr>
        <p:cNvPr id="1" name="Shape 80"/>
        <p:cNvGrpSpPr/>
        <p:nvPr/>
      </p:nvGrpSpPr>
      <p:grpSpPr>
        <a:xfrm>
          <a:off x="0" y="0"/>
          <a:ext cx="0" cy="0"/>
          <a:chOff x="0" y="0"/>
          <a:chExt cx="0" cy="0"/>
        </a:xfrm>
      </p:grpSpPr>
      <p:cxnSp>
        <p:nvCxnSpPr>
          <p:cNvPr id="81" name="Google Shape;81;p14"/>
          <p:cNvCxnSpPr/>
          <p:nvPr/>
        </p:nvCxnSpPr>
        <p:spPr>
          <a:xfrm>
            <a:off x="635045" y="635000"/>
            <a:ext cx="10921911" cy="0"/>
          </a:xfrm>
          <a:prstGeom prst="straightConnector1">
            <a:avLst/>
          </a:prstGeom>
          <a:noFill/>
          <a:ln w="50800" cap="flat" cmpd="sng">
            <a:solidFill>
              <a:srgbClr val="212121"/>
            </a:solidFill>
            <a:prstDash val="solid"/>
            <a:miter lim="400000"/>
            <a:headEnd type="none" w="sm" len="sm"/>
            <a:tailEnd type="none" w="sm" len="sm"/>
          </a:ln>
        </p:spPr>
      </p:cxnSp>
      <p:sp>
        <p:nvSpPr>
          <p:cNvPr id="82" name="Google Shape;82;p14"/>
          <p:cNvSpPr txBox="1">
            <a:spLocks noGrp="1"/>
          </p:cNvSpPr>
          <p:nvPr>
            <p:ph type="title"/>
          </p:nvPr>
        </p:nvSpPr>
        <p:spPr>
          <a:xfrm>
            <a:off x="603248" y="838200"/>
            <a:ext cx="6857022" cy="2324100"/>
          </a:xfrm>
          <a:prstGeom prst="rect">
            <a:avLst/>
          </a:prstGeom>
          <a:noFill/>
          <a:ln>
            <a:noFill/>
          </a:ln>
        </p:spPr>
        <p:txBody>
          <a:bodyPr spcFirstLastPara="1" wrap="square" lIns="50800" tIns="50800" rIns="50800" bIns="50800" anchor="t" anchorCtr="0">
            <a:normAutofit/>
          </a:bodyPr>
          <a:lstStyle>
            <a:lvl1pPr lvl="0" algn="l">
              <a:lnSpc>
                <a:spcPct val="100000"/>
              </a:lnSpc>
              <a:spcBef>
                <a:spcPts val="0"/>
              </a:spcBef>
              <a:spcAft>
                <a:spcPts val="0"/>
              </a:spcAft>
              <a:buClr>
                <a:srgbClr val="212121"/>
              </a:buClr>
              <a:buSzPts val="11600"/>
              <a:buFont typeface="Inter"/>
              <a:buNone/>
              <a:defRPr sz="5800"/>
            </a:lvl1pPr>
            <a:lvl2pPr lvl="1" algn="l">
              <a:lnSpc>
                <a:spcPct val="90000"/>
              </a:lnSpc>
              <a:spcBef>
                <a:spcPts val="0"/>
              </a:spcBef>
              <a:spcAft>
                <a:spcPts val="0"/>
              </a:spcAft>
              <a:buClr>
                <a:srgbClr val="212121"/>
              </a:buClr>
              <a:buSzPts val="1800"/>
              <a:buNone/>
              <a:defRPr/>
            </a:lvl2pPr>
            <a:lvl3pPr lvl="2" algn="l">
              <a:lnSpc>
                <a:spcPct val="90000"/>
              </a:lnSpc>
              <a:spcBef>
                <a:spcPts val="0"/>
              </a:spcBef>
              <a:spcAft>
                <a:spcPts val="0"/>
              </a:spcAft>
              <a:buClr>
                <a:srgbClr val="212121"/>
              </a:buClr>
              <a:buSzPts val="1800"/>
              <a:buNone/>
              <a:defRPr/>
            </a:lvl3pPr>
            <a:lvl4pPr lvl="3" algn="l">
              <a:lnSpc>
                <a:spcPct val="90000"/>
              </a:lnSpc>
              <a:spcBef>
                <a:spcPts val="0"/>
              </a:spcBef>
              <a:spcAft>
                <a:spcPts val="0"/>
              </a:spcAft>
              <a:buClr>
                <a:srgbClr val="212121"/>
              </a:buClr>
              <a:buSzPts val="1800"/>
              <a:buNone/>
              <a:defRPr/>
            </a:lvl4pPr>
            <a:lvl5pPr lvl="4" algn="l">
              <a:lnSpc>
                <a:spcPct val="90000"/>
              </a:lnSpc>
              <a:spcBef>
                <a:spcPts val="0"/>
              </a:spcBef>
              <a:spcAft>
                <a:spcPts val="0"/>
              </a:spcAft>
              <a:buClr>
                <a:srgbClr val="212121"/>
              </a:buClr>
              <a:buSzPts val="1800"/>
              <a:buNone/>
              <a:defRPr/>
            </a:lvl5pPr>
            <a:lvl6pPr lvl="5" algn="l">
              <a:lnSpc>
                <a:spcPct val="90000"/>
              </a:lnSpc>
              <a:spcBef>
                <a:spcPts val="0"/>
              </a:spcBef>
              <a:spcAft>
                <a:spcPts val="0"/>
              </a:spcAft>
              <a:buClr>
                <a:srgbClr val="212121"/>
              </a:buClr>
              <a:buSzPts val="1800"/>
              <a:buNone/>
              <a:defRPr/>
            </a:lvl6pPr>
            <a:lvl7pPr lvl="6" algn="l">
              <a:lnSpc>
                <a:spcPct val="90000"/>
              </a:lnSpc>
              <a:spcBef>
                <a:spcPts val="0"/>
              </a:spcBef>
              <a:spcAft>
                <a:spcPts val="0"/>
              </a:spcAft>
              <a:buClr>
                <a:srgbClr val="212121"/>
              </a:buClr>
              <a:buSzPts val="1800"/>
              <a:buNone/>
              <a:defRPr/>
            </a:lvl7pPr>
            <a:lvl8pPr lvl="7" algn="l">
              <a:lnSpc>
                <a:spcPct val="90000"/>
              </a:lnSpc>
              <a:spcBef>
                <a:spcPts val="0"/>
              </a:spcBef>
              <a:spcAft>
                <a:spcPts val="0"/>
              </a:spcAft>
              <a:buClr>
                <a:srgbClr val="212121"/>
              </a:buClr>
              <a:buSzPts val="1800"/>
              <a:buNone/>
              <a:defRPr/>
            </a:lvl8pPr>
            <a:lvl9pPr lvl="8" algn="l">
              <a:lnSpc>
                <a:spcPct val="90000"/>
              </a:lnSpc>
              <a:spcBef>
                <a:spcPts val="0"/>
              </a:spcBef>
              <a:spcAft>
                <a:spcPts val="0"/>
              </a:spcAft>
              <a:buClr>
                <a:srgbClr val="212121"/>
              </a:buClr>
              <a:buSzPts val="1800"/>
              <a:buNone/>
              <a:defRPr/>
            </a:lvl9pPr>
          </a:lstStyle>
          <a:p>
            <a:endParaRPr/>
          </a:p>
        </p:txBody>
      </p:sp>
      <p:sp>
        <p:nvSpPr>
          <p:cNvPr id="83" name="Google Shape;83;p14"/>
          <p:cNvSpPr txBox="1">
            <a:spLocks noGrp="1"/>
          </p:cNvSpPr>
          <p:nvPr>
            <p:ph type="sldNum" idx="12"/>
          </p:nvPr>
        </p:nvSpPr>
        <p:spPr>
          <a:xfrm>
            <a:off x="6000750" y="6211826"/>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1366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Yellow section">
  <p:cSld name="Yellow section">
    <p:bg>
      <p:bgPr>
        <a:solidFill>
          <a:srgbClr val="FDF55F"/>
        </a:solidFill>
        <a:effectLst/>
      </p:bgPr>
    </p:bg>
    <p:spTree>
      <p:nvGrpSpPr>
        <p:cNvPr id="1" name="Shape 84"/>
        <p:cNvGrpSpPr/>
        <p:nvPr/>
      </p:nvGrpSpPr>
      <p:grpSpPr>
        <a:xfrm>
          <a:off x="0" y="0"/>
          <a:ext cx="0" cy="0"/>
          <a:chOff x="0" y="0"/>
          <a:chExt cx="0" cy="0"/>
        </a:xfrm>
      </p:grpSpPr>
      <p:cxnSp>
        <p:nvCxnSpPr>
          <p:cNvPr id="85" name="Google Shape;85;p15"/>
          <p:cNvCxnSpPr/>
          <p:nvPr/>
        </p:nvCxnSpPr>
        <p:spPr>
          <a:xfrm>
            <a:off x="635045" y="635000"/>
            <a:ext cx="10921911" cy="0"/>
          </a:xfrm>
          <a:prstGeom prst="straightConnector1">
            <a:avLst/>
          </a:prstGeom>
          <a:noFill/>
          <a:ln w="50800" cap="flat" cmpd="sng">
            <a:solidFill>
              <a:srgbClr val="212121"/>
            </a:solidFill>
            <a:prstDash val="solid"/>
            <a:miter lim="400000"/>
            <a:headEnd type="none" w="sm" len="sm"/>
            <a:tailEnd type="none" w="sm" len="sm"/>
          </a:ln>
        </p:spPr>
      </p:cxnSp>
      <p:sp>
        <p:nvSpPr>
          <p:cNvPr id="86" name="Google Shape;86;p15"/>
          <p:cNvSpPr txBox="1">
            <a:spLocks noGrp="1"/>
          </p:cNvSpPr>
          <p:nvPr>
            <p:ph type="body" idx="1"/>
          </p:nvPr>
        </p:nvSpPr>
        <p:spPr>
          <a:xfrm>
            <a:off x="603248" y="838200"/>
            <a:ext cx="6856007" cy="2324100"/>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212121"/>
              </a:buClr>
              <a:buSzPts val="11600"/>
              <a:buFont typeface="Inter"/>
              <a:buNone/>
              <a:defRPr sz="5800" b="1">
                <a:latin typeface="Inter"/>
                <a:ea typeface="Inter"/>
                <a:cs typeface="Inter"/>
                <a:sym typeface="Inter"/>
              </a:defRPr>
            </a:lvl1pPr>
            <a:lvl2pPr marL="457200" lvl="1" indent="-567309" algn="l">
              <a:lnSpc>
                <a:spcPct val="100000"/>
              </a:lnSpc>
              <a:spcBef>
                <a:spcPts val="0"/>
              </a:spcBef>
              <a:spcAft>
                <a:spcPts val="0"/>
              </a:spcAft>
              <a:buClr>
                <a:srgbClr val="212121"/>
              </a:buClr>
              <a:buSzPts val="14268"/>
              <a:buFont typeface="Inter"/>
              <a:buChar char="•"/>
              <a:defRPr sz="5800" b="1">
                <a:latin typeface="Inter"/>
                <a:ea typeface="Inter"/>
                <a:cs typeface="Inter"/>
                <a:sym typeface="Inter"/>
              </a:defRPr>
            </a:lvl2pPr>
            <a:lvl3pPr marL="685800" lvl="2" indent="-567309" algn="l">
              <a:lnSpc>
                <a:spcPct val="100000"/>
              </a:lnSpc>
              <a:spcBef>
                <a:spcPts val="0"/>
              </a:spcBef>
              <a:spcAft>
                <a:spcPts val="0"/>
              </a:spcAft>
              <a:buClr>
                <a:srgbClr val="212121"/>
              </a:buClr>
              <a:buSzPts val="14268"/>
              <a:buFont typeface="Inter"/>
              <a:buChar char="•"/>
              <a:defRPr sz="5800" b="1">
                <a:latin typeface="Inter"/>
                <a:ea typeface="Inter"/>
                <a:cs typeface="Inter"/>
                <a:sym typeface="Inter"/>
              </a:defRPr>
            </a:lvl3pPr>
            <a:lvl4pPr marL="914400" lvl="3" indent="-567309" algn="l">
              <a:lnSpc>
                <a:spcPct val="100000"/>
              </a:lnSpc>
              <a:spcBef>
                <a:spcPts val="0"/>
              </a:spcBef>
              <a:spcAft>
                <a:spcPts val="0"/>
              </a:spcAft>
              <a:buClr>
                <a:srgbClr val="212121"/>
              </a:buClr>
              <a:buSzPts val="14268"/>
              <a:buFont typeface="Inter"/>
              <a:buChar char="•"/>
              <a:defRPr sz="5800" b="1">
                <a:latin typeface="Inter"/>
                <a:ea typeface="Inter"/>
                <a:cs typeface="Inter"/>
                <a:sym typeface="Inter"/>
              </a:defRPr>
            </a:lvl4pPr>
            <a:lvl5pPr marL="1143000" lvl="4" indent="-567309" algn="l">
              <a:lnSpc>
                <a:spcPct val="100000"/>
              </a:lnSpc>
              <a:spcBef>
                <a:spcPts val="0"/>
              </a:spcBef>
              <a:spcAft>
                <a:spcPts val="0"/>
              </a:spcAft>
              <a:buClr>
                <a:srgbClr val="212121"/>
              </a:buClr>
              <a:buSzPts val="14268"/>
              <a:buFont typeface="Inter"/>
              <a:buChar char="•"/>
              <a:defRPr sz="5800" b="1">
                <a:latin typeface="Inter"/>
                <a:ea typeface="Inter"/>
                <a:cs typeface="Inter"/>
                <a:sym typeface="Inte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87" name="Google Shape;87;p15"/>
          <p:cNvSpPr txBox="1">
            <a:spLocks noGrp="1"/>
          </p:cNvSpPr>
          <p:nvPr>
            <p:ph type="sldNum" idx="12"/>
          </p:nvPr>
        </p:nvSpPr>
        <p:spPr>
          <a:xfrm>
            <a:off x="6000750" y="6211826"/>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32729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88"/>
        <p:cNvGrpSpPr/>
        <p:nvPr/>
      </p:nvGrpSpPr>
      <p:grpSpPr>
        <a:xfrm>
          <a:off x="0" y="0"/>
          <a:ext cx="0" cy="0"/>
          <a:chOff x="0" y="0"/>
          <a:chExt cx="0" cy="0"/>
        </a:xfrm>
      </p:grpSpPr>
      <p:sp>
        <p:nvSpPr>
          <p:cNvPr id="89" name="Google Shape;89;p16"/>
          <p:cNvSpPr txBox="1">
            <a:spLocks noGrp="1"/>
          </p:cNvSpPr>
          <p:nvPr>
            <p:ph type="body" idx="1"/>
          </p:nvPr>
        </p:nvSpPr>
        <p:spPr>
          <a:xfrm>
            <a:off x="603250" y="2158541"/>
            <a:ext cx="8128886" cy="2540919"/>
          </a:xfrm>
          <a:prstGeom prst="rect">
            <a:avLst/>
          </a:prstGeom>
          <a:noFill/>
          <a:ln>
            <a:noFill/>
          </a:ln>
        </p:spPr>
        <p:txBody>
          <a:bodyPr spcFirstLastPara="1" wrap="square" lIns="50800" tIns="50800" rIns="50800" bIns="50800" anchor="ctr" anchorCtr="0">
            <a:normAutofit/>
          </a:bodyPr>
          <a:lstStyle>
            <a:lvl1pPr marL="228600" lvl="0" indent="-114300" algn="l">
              <a:lnSpc>
                <a:spcPct val="100000"/>
              </a:lnSpc>
              <a:spcBef>
                <a:spcPts val="0"/>
              </a:spcBef>
              <a:spcAft>
                <a:spcPts val="0"/>
              </a:spcAft>
              <a:buClr>
                <a:srgbClr val="212121"/>
              </a:buClr>
              <a:buSzPts val="11600"/>
              <a:buFont typeface="Inter"/>
              <a:buNone/>
              <a:defRPr sz="5800" b="1">
                <a:latin typeface="Inter"/>
                <a:ea typeface="Inter"/>
                <a:cs typeface="Inter"/>
                <a:sym typeface="Inter"/>
              </a:defRPr>
            </a:lvl1pPr>
            <a:lvl2pPr marL="457200" lvl="1" indent="-114300" algn="l">
              <a:lnSpc>
                <a:spcPct val="100000"/>
              </a:lnSpc>
              <a:spcBef>
                <a:spcPts val="0"/>
              </a:spcBef>
              <a:spcAft>
                <a:spcPts val="0"/>
              </a:spcAft>
              <a:buClr>
                <a:srgbClr val="212121"/>
              </a:buClr>
              <a:buSzPts val="11600"/>
              <a:buFont typeface="Inter"/>
              <a:buNone/>
              <a:defRPr sz="5800" b="1">
                <a:latin typeface="Inter"/>
                <a:ea typeface="Inter"/>
                <a:cs typeface="Inter"/>
                <a:sym typeface="Inter"/>
              </a:defRPr>
            </a:lvl2pPr>
            <a:lvl3pPr marL="685800" lvl="2" indent="-114300" algn="l">
              <a:lnSpc>
                <a:spcPct val="100000"/>
              </a:lnSpc>
              <a:spcBef>
                <a:spcPts val="0"/>
              </a:spcBef>
              <a:spcAft>
                <a:spcPts val="0"/>
              </a:spcAft>
              <a:buClr>
                <a:srgbClr val="212121"/>
              </a:buClr>
              <a:buSzPts val="11600"/>
              <a:buFont typeface="Inter"/>
              <a:buNone/>
              <a:defRPr sz="5800" b="1">
                <a:latin typeface="Inter"/>
                <a:ea typeface="Inter"/>
                <a:cs typeface="Inter"/>
                <a:sym typeface="Inter"/>
              </a:defRPr>
            </a:lvl3pPr>
            <a:lvl4pPr marL="914400" lvl="3" indent="-114300" algn="l">
              <a:lnSpc>
                <a:spcPct val="100000"/>
              </a:lnSpc>
              <a:spcBef>
                <a:spcPts val="0"/>
              </a:spcBef>
              <a:spcAft>
                <a:spcPts val="0"/>
              </a:spcAft>
              <a:buClr>
                <a:srgbClr val="212121"/>
              </a:buClr>
              <a:buSzPts val="11600"/>
              <a:buFont typeface="Inter"/>
              <a:buNone/>
              <a:defRPr sz="5800" b="1">
                <a:latin typeface="Inter"/>
                <a:ea typeface="Inter"/>
                <a:cs typeface="Inter"/>
                <a:sym typeface="Inter"/>
              </a:defRPr>
            </a:lvl4pPr>
            <a:lvl5pPr marL="1143000" lvl="4" indent="-114300" algn="l">
              <a:lnSpc>
                <a:spcPct val="100000"/>
              </a:lnSpc>
              <a:spcBef>
                <a:spcPts val="0"/>
              </a:spcBef>
              <a:spcAft>
                <a:spcPts val="0"/>
              </a:spcAft>
              <a:buClr>
                <a:srgbClr val="212121"/>
              </a:buClr>
              <a:buSzPts val="11600"/>
              <a:buFont typeface="Inter"/>
              <a:buNone/>
              <a:defRPr sz="5800" b="1">
                <a:latin typeface="Inter"/>
                <a:ea typeface="Inter"/>
                <a:cs typeface="Inter"/>
                <a:sym typeface="Inte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90" name="Google Shape;90;p16"/>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01093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91"/>
        <p:cNvGrpSpPr/>
        <p:nvPr/>
      </p:nvGrpSpPr>
      <p:grpSpPr>
        <a:xfrm>
          <a:off x="0" y="0"/>
          <a:ext cx="0" cy="0"/>
          <a:chOff x="0" y="0"/>
          <a:chExt cx="0" cy="0"/>
        </a:xfrm>
      </p:grpSpPr>
      <p:sp>
        <p:nvSpPr>
          <p:cNvPr id="92" name="Google Shape;92;p17"/>
          <p:cNvSpPr txBox="1">
            <a:spLocks noGrp="1"/>
          </p:cNvSpPr>
          <p:nvPr>
            <p:ph type="body" idx="1"/>
          </p:nvPr>
        </p:nvSpPr>
        <p:spPr>
          <a:xfrm>
            <a:off x="603250" y="5050723"/>
            <a:ext cx="8129745" cy="467391"/>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212121"/>
              </a:buClr>
              <a:buSzPts val="5500"/>
              <a:buFont typeface="Inter"/>
              <a:buNone/>
              <a:defRPr sz="2750"/>
            </a:lvl1pPr>
            <a:lvl2pPr marL="457200" lvl="1" indent="-329089" algn="l">
              <a:lnSpc>
                <a:spcPct val="100000"/>
              </a:lnSpc>
              <a:spcBef>
                <a:spcPts val="0"/>
              </a:spcBef>
              <a:spcAft>
                <a:spcPts val="0"/>
              </a:spcAft>
              <a:buClr>
                <a:srgbClr val="212121"/>
              </a:buClr>
              <a:buSzPts val="6765"/>
              <a:buFont typeface="Inter"/>
              <a:buChar char="•"/>
              <a:defRPr sz="2750"/>
            </a:lvl2pPr>
            <a:lvl3pPr marL="685800" lvl="2" indent="-329089" algn="l">
              <a:lnSpc>
                <a:spcPct val="100000"/>
              </a:lnSpc>
              <a:spcBef>
                <a:spcPts val="0"/>
              </a:spcBef>
              <a:spcAft>
                <a:spcPts val="0"/>
              </a:spcAft>
              <a:buClr>
                <a:srgbClr val="212121"/>
              </a:buClr>
              <a:buSzPts val="6765"/>
              <a:buFont typeface="Inter"/>
              <a:buChar char="•"/>
              <a:defRPr sz="2750"/>
            </a:lvl3pPr>
            <a:lvl4pPr marL="914400" lvl="3" indent="-329089" algn="l">
              <a:lnSpc>
                <a:spcPct val="100000"/>
              </a:lnSpc>
              <a:spcBef>
                <a:spcPts val="0"/>
              </a:spcBef>
              <a:spcAft>
                <a:spcPts val="0"/>
              </a:spcAft>
              <a:buClr>
                <a:srgbClr val="212121"/>
              </a:buClr>
              <a:buSzPts val="6765"/>
              <a:buFont typeface="Inter"/>
              <a:buChar char="•"/>
              <a:defRPr sz="2750"/>
            </a:lvl4pPr>
            <a:lvl5pPr marL="1143000" lvl="4" indent="-329089" algn="l">
              <a:lnSpc>
                <a:spcPct val="100000"/>
              </a:lnSpc>
              <a:spcBef>
                <a:spcPts val="0"/>
              </a:spcBef>
              <a:spcAft>
                <a:spcPts val="0"/>
              </a:spcAft>
              <a:buClr>
                <a:srgbClr val="212121"/>
              </a:buClr>
              <a:buSzPts val="6765"/>
              <a:buFont typeface="Inter"/>
              <a:buChar char="•"/>
              <a:defRPr sz="2750"/>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93" name="Google Shape;93;p17"/>
          <p:cNvSpPr txBox="1">
            <a:spLocks noGrp="1"/>
          </p:cNvSpPr>
          <p:nvPr>
            <p:ph type="body" idx="2"/>
          </p:nvPr>
        </p:nvSpPr>
        <p:spPr>
          <a:xfrm>
            <a:off x="603250" y="1554781"/>
            <a:ext cx="8128886" cy="3144679"/>
          </a:xfrm>
          <a:prstGeom prst="rect">
            <a:avLst/>
          </a:prstGeom>
          <a:noFill/>
          <a:ln>
            <a:noFill/>
          </a:ln>
        </p:spPr>
        <p:txBody>
          <a:bodyPr spcFirstLastPara="1" wrap="square" lIns="50800" tIns="50800" rIns="50800" bIns="50800" anchor="ctr" anchorCtr="0">
            <a:normAutofit/>
          </a:bodyPr>
          <a:lstStyle>
            <a:lvl1pPr marL="228600" lvl="0" indent="-114300" algn="l">
              <a:lnSpc>
                <a:spcPct val="100000"/>
              </a:lnSpc>
              <a:spcBef>
                <a:spcPts val="0"/>
              </a:spcBef>
              <a:spcAft>
                <a:spcPts val="0"/>
              </a:spcAft>
              <a:buClr>
                <a:srgbClr val="212121"/>
              </a:buClr>
              <a:buSzPts val="25000"/>
              <a:buFont typeface="Inter"/>
              <a:buNone/>
              <a:defRPr sz="12500" b="1">
                <a:latin typeface="Inter"/>
                <a:ea typeface="Inter"/>
                <a:cs typeface="Inter"/>
                <a:sym typeface="Inter"/>
              </a:defRPr>
            </a:lvl1pPr>
            <a:lvl2pPr marL="457200" lvl="1" indent="-184595" algn="l">
              <a:lnSpc>
                <a:spcPct val="90000"/>
              </a:lnSpc>
              <a:spcBef>
                <a:spcPts val="2250"/>
              </a:spcBef>
              <a:spcAft>
                <a:spcPts val="0"/>
              </a:spcAft>
              <a:buSzPts val="2214"/>
              <a:buChar char="•"/>
              <a:defRPr/>
            </a:lvl2pPr>
            <a:lvl3pPr marL="685800" lvl="2" indent="-184595" algn="l">
              <a:lnSpc>
                <a:spcPct val="90000"/>
              </a:lnSpc>
              <a:spcBef>
                <a:spcPts val="2250"/>
              </a:spcBef>
              <a:spcAft>
                <a:spcPts val="0"/>
              </a:spcAft>
              <a:buSzPts val="2214"/>
              <a:buChar char="•"/>
              <a:defRPr/>
            </a:lvl3pPr>
            <a:lvl4pPr marL="914400" lvl="3" indent="-184595" algn="l">
              <a:lnSpc>
                <a:spcPct val="90000"/>
              </a:lnSpc>
              <a:spcBef>
                <a:spcPts val="2250"/>
              </a:spcBef>
              <a:spcAft>
                <a:spcPts val="0"/>
              </a:spcAft>
              <a:buSzPts val="2214"/>
              <a:buChar char="•"/>
              <a:defRPr/>
            </a:lvl4pPr>
            <a:lvl5pPr marL="1143000" lvl="4" indent="-184595" algn="l">
              <a:lnSpc>
                <a:spcPct val="90000"/>
              </a:lnSpc>
              <a:spcBef>
                <a:spcPts val="2250"/>
              </a:spcBef>
              <a:spcAft>
                <a:spcPts val="0"/>
              </a:spcAft>
              <a:buSzPts val="2214"/>
              <a:buChar cha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94" name="Google Shape;94;p17"/>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81295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95"/>
        <p:cNvGrpSpPr/>
        <p:nvPr/>
      </p:nvGrpSpPr>
      <p:grpSpPr>
        <a:xfrm>
          <a:off x="0" y="0"/>
          <a:ext cx="0" cy="0"/>
          <a:chOff x="0" y="0"/>
          <a:chExt cx="0" cy="0"/>
        </a:xfrm>
      </p:grpSpPr>
      <p:sp>
        <p:nvSpPr>
          <p:cNvPr id="96" name="Google Shape;96;p18"/>
          <p:cNvSpPr>
            <a:spLocks noGrp="1"/>
          </p:cNvSpPr>
          <p:nvPr>
            <p:ph type="pic" idx="2"/>
          </p:nvPr>
        </p:nvSpPr>
        <p:spPr>
          <a:xfrm>
            <a:off x="0" y="0"/>
            <a:ext cx="12192000" cy="6858000"/>
          </a:xfrm>
          <a:prstGeom prst="rect">
            <a:avLst/>
          </a:prstGeom>
          <a:noFill/>
          <a:ln>
            <a:noFill/>
          </a:ln>
        </p:spPr>
      </p:sp>
      <p:sp>
        <p:nvSpPr>
          <p:cNvPr id="97" name="Google Shape;97;p18"/>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fld id="{00000000-1234-1234-1234-123412341234}" type="slidenum">
              <a:rPr lang="en-US" smtClean="0"/>
              <a:pPr/>
              <a:t>‹#›</a:t>
            </a:fld>
            <a:endParaRPr lang="en-US">
              <a:solidFill>
                <a:srgbClr val="000000"/>
              </a:solidFill>
            </a:endParaRPr>
          </a:p>
        </p:txBody>
      </p:sp>
    </p:spTree>
    <p:extLst>
      <p:ext uri="{BB962C8B-B14F-4D97-AF65-F5344CB8AC3E}">
        <p14:creationId xmlns:p14="http://schemas.microsoft.com/office/powerpoint/2010/main" val="45660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38F4-067B-2A46-9C9D-5F2B1DCCA6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83C845-A1DD-5D4A-BC11-C15BD65395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B5BED-7153-904B-B176-934F3C5A97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818759-9EAA-AA40-A268-78359C160ACD}"/>
              </a:ext>
            </a:extLst>
          </p:cNvPr>
          <p:cNvSpPr>
            <a:spLocks noGrp="1"/>
          </p:cNvSpPr>
          <p:nvPr>
            <p:ph type="dt" sz="half" idx="10"/>
          </p:nvPr>
        </p:nvSpPr>
        <p:spPr/>
        <p:txBody>
          <a:bodyPr/>
          <a:lstStyle/>
          <a:p>
            <a:fld id="{DDFCEED1-870B-D24D-984B-C31F0F82FB2C}" type="datetimeFigureOut">
              <a:rPr lang="en-US" smtClean="0"/>
              <a:t>5/14/2025</a:t>
            </a:fld>
            <a:endParaRPr lang="en-US"/>
          </a:p>
        </p:txBody>
      </p:sp>
      <p:sp>
        <p:nvSpPr>
          <p:cNvPr id="6" name="Footer Placeholder 5">
            <a:extLst>
              <a:ext uri="{FF2B5EF4-FFF2-40B4-BE49-F238E27FC236}">
                <a16:creationId xmlns:a16="http://schemas.microsoft.com/office/drawing/2014/main" id="{F8D1F122-909D-0048-8492-A12232A59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2D6B1-7B9F-9D41-A6BA-2F67B06C4653}"/>
              </a:ext>
            </a:extLst>
          </p:cNvPr>
          <p:cNvSpPr>
            <a:spLocks noGrp="1"/>
          </p:cNvSpPr>
          <p:nvPr>
            <p:ph type="sldNum" sz="quarter" idx="12"/>
          </p:nvPr>
        </p:nvSpPr>
        <p:spPr/>
        <p:txBody>
          <a:bodyPr/>
          <a:lstStyle/>
          <a:p>
            <a:fld id="{C1E56FEF-C95D-E445-ABF3-D363B71B343D}" type="slidenum">
              <a:rPr lang="en-US" smtClean="0"/>
              <a:t>‹#›</a:t>
            </a:fld>
            <a:endParaRPr lang="en-US"/>
          </a:p>
        </p:txBody>
      </p:sp>
    </p:spTree>
    <p:extLst>
      <p:ext uri="{BB962C8B-B14F-4D97-AF65-F5344CB8AC3E}">
        <p14:creationId xmlns:p14="http://schemas.microsoft.com/office/powerpoint/2010/main" val="2673065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hoto - 2 Up">
  <p:cSld name="Photo - 2 Up">
    <p:spTree>
      <p:nvGrpSpPr>
        <p:cNvPr id="1" name="Shape 98"/>
        <p:cNvGrpSpPr/>
        <p:nvPr/>
      </p:nvGrpSpPr>
      <p:grpSpPr>
        <a:xfrm>
          <a:off x="0" y="0"/>
          <a:ext cx="0" cy="0"/>
          <a:chOff x="0" y="0"/>
          <a:chExt cx="0" cy="0"/>
        </a:xfrm>
      </p:grpSpPr>
      <p:cxnSp>
        <p:nvCxnSpPr>
          <p:cNvPr id="99" name="Google Shape;99;p19"/>
          <p:cNvCxnSpPr/>
          <p:nvPr/>
        </p:nvCxnSpPr>
        <p:spPr>
          <a:xfrm>
            <a:off x="635045" y="635000"/>
            <a:ext cx="10921911" cy="0"/>
          </a:xfrm>
          <a:prstGeom prst="straightConnector1">
            <a:avLst/>
          </a:prstGeom>
          <a:noFill/>
          <a:ln w="50800" cap="flat" cmpd="sng">
            <a:solidFill>
              <a:srgbClr val="212121"/>
            </a:solidFill>
            <a:prstDash val="solid"/>
            <a:miter lim="400000"/>
            <a:headEnd type="none" w="sm" len="sm"/>
            <a:tailEnd type="none" w="sm" len="sm"/>
          </a:ln>
        </p:spPr>
      </p:cxnSp>
      <p:sp>
        <p:nvSpPr>
          <p:cNvPr id="100" name="Google Shape;100;p19"/>
          <p:cNvSpPr txBox="1"/>
          <p:nvPr/>
        </p:nvSpPr>
        <p:spPr>
          <a:xfrm>
            <a:off x="635000" y="6349867"/>
            <a:ext cx="1722071" cy="159018"/>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212121"/>
              </a:buClr>
              <a:buSzPts val="1400"/>
              <a:buFont typeface="Inter"/>
              <a:buNone/>
            </a:pPr>
            <a:r>
              <a:rPr lang="en-US" sz="700" b="0" i="0" u="none" strike="noStrike" cap="none">
                <a:solidFill>
                  <a:srgbClr val="212121"/>
                </a:solidFill>
                <a:latin typeface="Inter"/>
                <a:ea typeface="Inter"/>
                <a:cs typeface="Inter"/>
                <a:sym typeface="Inter"/>
              </a:rPr>
              <a:t>Copyright 2023, Content Design London</a:t>
            </a:r>
            <a:endParaRPr sz="900"/>
          </a:p>
        </p:txBody>
      </p:sp>
      <p:sp>
        <p:nvSpPr>
          <p:cNvPr id="101" name="Google Shape;101;p19"/>
          <p:cNvSpPr>
            <a:spLocks noGrp="1"/>
          </p:cNvSpPr>
          <p:nvPr>
            <p:ph type="pic" idx="2"/>
          </p:nvPr>
        </p:nvSpPr>
        <p:spPr>
          <a:xfrm>
            <a:off x="7461250" y="827088"/>
            <a:ext cx="4095706" cy="5388768"/>
          </a:xfrm>
          <a:prstGeom prst="rect">
            <a:avLst/>
          </a:prstGeom>
          <a:noFill/>
          <a:ln>
            <a:noFill/>
          </a:ln>
        </p:spPr>
      </p:sp>
      <p:sp>
        <p:nvSpPr>
          <p:cNvPr id="102" name="Google Shape;102;p19"/>
          <p:cNvSpPr>
            <a:spLocks noGrp="1"/>
          </p:cNvSpPr>
          <p:nvPr>
            <p:ph type="pic" idx="3"/>
          </p:nvPr>
        </p:nvSpPr>
        <p:spPr>
          <a:xfrm>
            <a:off x="635000" y="827088"/>
            <a:ext cx="6826116" cy="5388770"/>
          </a:xfrm>
          <a:prstGeom prst="rect">
            <a:avLst/>
          </a:prstGeom>
          <a:noFill/>
          <a:ln>
            <a:noFill/>
          </a:ln>
        </p:spPr>
      </p:sp>
      <p:sp>
        <p:nvSpPr>
          <p:cNvPr id="103" name="Google Shape;103;p19"/>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83085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hoto - 3 Up">
  <p:cSld name="Photo - 3 Up">
    <p:spTree>
      <p:nvGrpSpPr>
        <p:cNvPr id="1" name="Shape 104"/>
        <p:cNvGrpSpPr/>
        <p:nvPr/>
      </p:nvGrpSpPr>
      <p:grpSpPr>
        <a:xfrm>
          <a:off x="0" y="0"/>
          <a:ext cx="0" cy="0"/>
          <a:chOff x="0" y="0"/>
          <a:chExt cx="0" cy="0"/>
        </a:xfrm>
      </p:grpSpPr>
      <p:cxnSp>
        <p:nvCxnSpPr>
          <p:cNvPr id="105" name="Google Shape;105;p20"/>
          <p:cNvCxnSpPr/>
          <p:nvPr/>
        </p:nvCxnSpPr>
        <p:spPr>
          <a:xfrm>
            <a:off x="635045" y="635000"/>
            <a:ext cx="10921911" cy="0"/>
          </a:xfrm>
          <a:prstGeom prst="straightConnector1">
            <a:avLst/>
          </a:prstGeom>
          <a:noFill/>
          <a:ln w="50800" cap="flat" cmpd="sng">
            <a:solidFill>
              <a:srgbClr val="212121"/>
            </a:solidFill>
            <a:prstDash val="solid"/>
            <a:miter lim="400000"/>
            <a:headEnd type="none" w="sm" len="sm"/>
            <a:tailEnd type="none" w="sm" len="sm"/>
          </a:ln>
        </p:spPr>
      </p:cxnSp>
      <p:sp>
        <p:nvSpPr>
          <p:cNvPr id="106" name="Google Shape;106;p20"/>
          <p:cNvSpPr txBox="1"/>
          <p:nvPr/>
        </p:nvSpPr>
        <p:spPr>
          <a:xfrm>
            <a:off x="635000" y="6349867"/>
            <a:ext cx="1722071" cy="159018"/>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212121"/>
              </a:buClr>
              <a:buSzPts val="1400"/>
              <a:buFont typeface="Inter"/>
              <a:buNone/>
            </a:pPr>
            <a:r>
              <a:rPr lang="en-US" sz="700" b="0" i="0" u="none" strike="noStrike" cap="none">
                <a:solidFill>
                  <a:srgbClr val="212121"/>
                </a:solidFill>
                <a:latin typeface="Inter"/>
                <a:ea typeface="Inter"/>
                <a:cs typeface="Inter"/>
                <a:sym typeface="Inter"/>
              </a:rPr>
              <a:t>Copyright 2023, Content Design London</a:t>
            </a:r>
            <a:endParaRPr sz="900"/>
          </a:p>
        </p:txBody>
      </p:sp>
      <p:sp>
        <p:nvSpPr>
          <p:cNvPr id="107" name="Google Shape;107;p20"/>
          <p:cNvSpPr>
            <a:spLocks noGrp="1"/>
          </p:cNvSpPr>
          <p:nvPr>
            <p:ph type="pic" idx="2"/>
          </p:nvPr>
        </p:nvSpPr>
        <p:spPr>
          <a:xfrm>
            <a:off x="7461250" y="827088"/>
            <a:ext cx="4095706" cy="2700780"/>
          </a:xfrm>
          <a:prstGeom prst="rect">
            <a:avLst/>
          </a:prstGeom>
          <a:noFill/>
          <a:ln>
            <a:noFill/>
          </a:ln>
        </p:spPr>
      </p:sp>
      <p:sp>
        <p:nvSpPr>
          <p:cNvPr id="108" name="Google Shape;108;p20"/>
          <p:cNvSpPr>
            <a:spLocks noGrp="1"/>
          </p:cNvSpPr>
          <p:nvPr>
            <p:ph type="pic" idx="3"/>
          </p:nvPr>
        </p:nvSpPr>
        <p:spPr>
          <a:xfrm>
            <a:off x="635000" y="827088"/>
            <a:ext cx="6826116" cy="5388770"/>
          </a:xfrm>
          <a:prstGeom prst="rect">
            <a:avLst/>
          </a:prstGeom>
          <a:noFill/>
          <a:ln>
            <a:noFill/>
          </a:ln>
        </p:spPr>
      </p:sp>
      <p:sp>
        <p:nvSpPr>
          <p:cNvPr id="109" name="Google Shape;109;p20"/>
          <p:cNvSpPr>
            <a:spLocks noGrp="1"/>
          </p:cNvSpPr>
          <p:nvPr>
            <p:ph type="pic" idx="4"/>
          </p:nvPr>
        </p:nvSpPr>
        <p:spPr>
          <a:xfrm>
            <a:off x="7461250" y="3519971"/>
            <a:ext cx="4095706" cy="2700780"/>
          </a:xfrm>
          <a:prstGeom prst="rect">
            <a:avLst/>
          </a:prstGeom>
          <a:noFill/>
          <a:ln>
            <a:noFill/>
          </a:ln>
        </p:spPr>
      </p:sp>
      <p:sp>
        <p:nvSpPr>
          <p:cNvPr id="110" name="Google Shape;110;p20"/>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62702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White thank you copy">
  <p:cSld name="White thank you copy">
    <p:spTree>
      <p:nvGrpSpPr>
        <p:cNvPr id="1" name="Shape 111"/>
        <p:cNvGrpSpPr/>
        <p:nvPr/>
      </p:nvGrpSpPr>
      <p:grpSpPr>
        <a:xfrm>
          <a:off x="0" y="0"/>
          <a:ext cx="0" cy="0"/>
          <a:chOff x="0" y="0"/>
          <a:chExt cx="0" cy="0"/>
        </a:xfrm>
      </p:grpSpPr>
      <p:cxnSp>
        <p:nvCxnSpPr>
          <p:cNvPr id="112" name="Google Shape;112;p21"/>
          <p:cNvCxnSpPr/>
          <p:nvPr/>
        </p:nvCxnSpPr>
        <p:spPr>
          <a:xfrm>
            <a:off x="635045" y="635000"/>
            <a:ext cx="10921911" cy="0"/>
          </a:xfrm>
          <a:prstGeom prst="straightConnector1">
            <a:avLst/>
          </a:prstGeom>
          <a:noFill/>
          <a:ln w="50800" cap="flat" cmpd="sng">
            <a:solidFill>
              <a:srgbClr val="212121"/>
            </a:solidFill>
            <a:prstDash val="solid"/>
            <a:miter lim="400000"/>
            <a:headEnd type="none" w="sm" len="sm"/>
            <a:tailEnd type="none" w="sm" len="sm"/>
          </a:ln>
        </p:spPr>
      </p:cxnSp>
      <p:sp>
        <p:nvSpPr>
          <p:cNvPr id="113" name="Google Shape;113;p21"/>
          <p:cNvSpPr txBox="1"/>
          <p:nvPr/>
        </p:nvSpPr>
        <p:spPr>
          <a:xfrm>
            <a:off x="603250" y="6163211"/>
            <a:ext cx="2911299" cy="235962"/>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212121"/>
              </a:buClr>
              <a:buSzPts val="2400"/>
              <a:buFont typeface="Inter"/>
              <a:buNone/>
            </a:pPr>
            <a:r>
              <a:rPr lang="en-US" sz="1200" b="0" i="0" u="none" strike="noStrike" cap="none">
                <a:solidFill>
                  <a:srgbClr val="212121"/>
                </a:solidFill>
                <a:latin typeface="Inter"/>
                <a:ea typeface="Inter"/>
                <a:cs typeface="Inter"/>
                <a:sym typeface="Inter"/>
              </a:rPr>
              <a:t>Copyright 2023, Content Design London</a:t>
            </a:r>
            <a:endParaRPr sz="900"/>
          </a:p>
        </p:txBody>
      </p:sp>
      <p:sp>
        <p:nvSpPr>
          <p:cNvPr id="114" name="Google Shape;114;p21"/>
          <p:cNvSpPr txBox="1"/>
          <p:nvPr/>
        </p:nvSpPr>
        <p:spPr>
          <a:xfrm>
            <a:off x="603250" y="4887406"/>
            <a:ext cx="5504958" cy="55143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3477C6"/>
              </a:buClr>
              <a:buSzPts val="6500"/>
              <a:buFont typeface="Inter"/>
              <a:buNone/>
            </a:pPr>
            <a:r>
              <a:rPr lang="en-US" sz="3250" b="0" i="0" u="sng" strike="noStrike" cap="none">
                <a:solidFill>
                  <a:srgbClr val="3477C6"/>
                </a:solidFill>
                <a:latin typeface="Inter"/>
                <a:ea typeface="Inter"/>
                <a:cs typeface="Inter"/>
                <a:sym typeface="Inter"/>
              </a:rPr>
              <a:t>hello@contentdesign.london</a:t>
            </a:r>
            <a:endParaRPr sz="900"/>
          </a:p>
        </p:txBody>
      </p:sp>
      <p:sp>
        <p:nvSpPr>
          <p:cNvPr id="115" name="Google Shape;115;p21"/>
          <p:cNvSpPr txBox="1">
            <a:spLocks noGrp="1"/>
          </p:cNvSpPr>
          <p:nvPr>
            <p:ph type="body" idx="1"/>
          </p:nvPr>
        </p:nvSpPr>
        <p:spPr>
          <a:xfrm>
            <a:off x="603248" y="838200"/>
            <a:ext cx="6856007" cy="2324100"/>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212121"/>
              </a:buClr>
              <a:buSzPts val="11600"/>
              <a:buFont typeface="Inter"/>
              <a:buNone/>
              <a:defRPr sz="5800" b="1">
                <a:latin typeface="Inter"/>
                <a:ea typeface="Inter"/>
                <a:cs typeface="Inter"/>
                <a:sym typeface="Inter"/>
              </a:defRPr>
            </a:lvl1pPr>
            <a:lvl2pPr marL="457200" lvl="1" indent="-567309" algn="l">
              <a:lnSpc>
                <a:spcPct val="100000"/>
              </a:lnSpc>
              <a:spcBef>
                <a:spcPts val="0"/>
              </a:spcBef>
              <a:spcAft>
                <a:spcPts val="0"/>
              </a:spcAft>
              <a:buClr>
                <a:srgbClr val="212121"/>
              </a:buClr>
              <a:buSzPts val="14268"/>
              <a:buFont typeface="Inter"/>
              <a:buChar char="•"/>
              <a:defRPr sz="5800" b="1">
                <a:latin typeface="Inter"/>
                <a:ea typeface="Inter"/>
                <a:cs typeface="Inter"/>
                <a:sym typeface="Inter"/>
              </a:defRPr>
            </a:lvl2pPr>
            <a:lvl3pPr marL="685800" lvl="2" indent="-567309" algn="l">
              <a:lnSpc>
                <a:spcPct val="100000"/>
              </a:lnSpc>
              <a:spcBef>
                <a:spcPts val="0"/>
              </a:spcBef>
              <a:spcAft>
                <a:spcPts val="0"/>
              </a:spcAft>
              <a:buClr>
                <a:srgbClr val="212121"/>
              </a:buClr>
              <a:buSzPts val="14268"/>
              <a:buFont typeface="Inter"/>
              <a:buChar char="•"/>
              <a:defRPr sz="5800" b="1">
                <a:latin typeface="Inter"/>
                <a:ea typeface="Inter"/>
                <a:cs typeface="Inter"/>
                <a:sym typeface="Inter"/>
              </a:defRPr>
            </a:lvl3pPr>
            <a:lvl4pPr marL="914400" lvl="3" indent="-567309" algn="l">
              <a:lnSpc>
                <a:spcPct val="100000"/>
              </a:lnSpc>
              <a:spcBef>
                <a:spcPts val="0"/>
              </a:spcBef>
              <a:spcAft>
                <a:spcPts val="0"/>
              </a:spcAft>
              <a:buClr>
                <a:srgbClr val="212121"/>
              </a:buClr>
              <a:buSzPts val="14268"/>
              <a:buFont typeface="Inter"/>
              <a:buChar char="•"/>
              <a:defRPr sz="5800" b="1">
                <a:latin typeface="Inter"/>
                <a:ea typeface="Inter"/>
                <a:cs typeface="Inter"/>
                <a:sym typeface="Inter"/>
              </a:defRPr>
            </a:lvl4pPr>
            <a:lvl5pPr marL="1143000" lvl="4" indent="-567309" algn="l">
              <a:lnSpc>
                <a:spcPct val="100000"/>
              </a:lnSpc>
              <a:spcBef>
                <a:spcPts val="0"/>
              </a:spcBef>
              <a:spcAft>
                <a:spcPts val="0"/>
              </a:spcAft>
              <a:buClr>
                <a:srgbClr val="212121"/>
              </a:buClr>
              <a:buSzPts val="14268"/>
              <a:buFont typeface="Inter"/>
              <a:buChar char="•"/>
              <a:defRPr sz="5800" b="1">
                <a:latin typeface="Inter"/>
                <a:ea typeface="Inter"/>
                <a:cs typeface="Inter"/>
                <a:sym typeface="Inte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116" name="Google Shape;116;p21"/>
          <p:cNvSpPr txBox="1">
            <a:spLocks noGrp="1"/>
          </p:cNvSpPr>
          <p:nvPr>
            <p:ph type="sldNum" idx="12"/>
          </p:nvPr>
        </p:nvSpPr>
        <p:spPr>
          <a:xfrm>
            <a:off x="6000750" y="6211826"/>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56896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Yellow thank you">
  <p:cSld name="Yellow thank you">
    <p:bg>
      <p:bgPr>
        <a:solidFill>
          <a:srgbClr val="FDF55F"/>
        </a:solidFill>
        <a:effectLst/>
      </p:bgPr>
    </p:bg>
    <p:spTree>
      <p:nvGrpSpPr>
        <p:cNvPr id="1" name="Shape 117"/>
        <p:cNvGrpSpPr/>
        <p:nvPr/>
      </p:nvGrpSpPr>
      <p:grpSpPr>
        <a:xfrm>
          <a:off x="0" y="0"/>
          <a:ext cx="0" cy="0"/>
          <a:chOff x="0" y="0"/>
          <a:chExt cx="0" cy="0"/>
        </a:xfrm>
      </p:grpSpPr>
      <p:cxnSp>
        <p:nvCxnSpPr>
          <p:cNvPr id="118" name="Google Shape;118;p22"/>
          <p:cNvCxnSpPr/>
          <p:nvPr/>
        </p:nvCxnSpPr>
        <p:spPr>
          <a:xfrm>
            <a:off x="635045" y="635000"/>
            <a:ext cx="10921911" cy="0"/>
          </a:xfrm>
          <a:prstGeom prst="straightConnector1">
            <a:avLst/>
          </a:prstGeom>
          <a:noFill/>
          <a:ln w="50800" cap="flat" cmpd="sng">
            <a:solidFill>
              <a:srgbClr val="212121"/>
            </a:solidFill>
            <a:prstDash val="solid"/>
            <a:miter lim="400000"/>
            <a:headEnd type="none" w="sm" len="sm"/>
            <a:tailEnd type="none" w="sm" len="sm"/>
          </a:ln>
        </p:spPr>
      </p:cxnSp>
      <p:sp>
        <p:nvSpPr>
          <p:cNvPr id="119" name="Google Shape;119;p22"/>
          <p:cNvSpPr txBox="1"/>
          <p:nvPr/>
        </p:nvSpPr>
        <p:spPr>
          <a:xfrm>
            <a:off x="603250" y="6163211"/>
            <a:ext cx="2911299" cy="235962"/>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212121"/>
              </a:buClr>
              <a:buSzPts val="2400"/>
              <a:buFont typeface="Inter"/>
              <a:buNone/>
            </a:pPr>
            <a:r>
              <a:rPr lang="en-US" sz="1200" b="0" i="0" u="none" strike="noStrike" cap="none">
                <a:solidFill>
                  <a:srgbClr val="212121"/>
                </a:solidFill>
                <a:latin typeface="Inter"/>
                <a:ea typeface="Inter"/>
                <a:cs typeface="Inter"/>
                <a:sym typeface="Inter"/>
              </a:rPr>
              <a:t>Copyright 2023, Content Design London</a:t>
            </a:r>
            <a:endParaRPr sz="900"/>
          </a:p>
        </p:txBody>
      </p:sp>
      <p:sp>
        <p:nvSpPr>
          <p:cNvPr id="120" name="Google Shape;120;p22"/>
          <p:cNvSpPr txBox="1"/>
          <p:nvPr/>
        </p:nvSpPr>
        <p:spPr>
          <a:xfrm>
            <a:off x="603250" y="4887406"/>
            <a:ext cx="5504958" cy="55143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212121"/>
              </a:buClr>
              <a:buSzPts val="6500"/>
              <a:buFont typeface="Inter"/>
              <a:buNone/>
            </a:pPr>
            <a:r>
              <a:rPr lang="en-US" sz="3250" b="0" i="0" u="sng" strike="noStrike" cap="none">
                <a:solidFill>
                  <a:srgbClr val="212121"/>
                </a:solidFill>
                <a:latin typeface="Inter"/>
                <a:ea typeface="Inter"/>
                <a:cs typeface="Inter"/>
                <a:sym typeface="Inter"/>
              </a:rPr>
              <a:t>hello@contentdesign.london</a:t>
            </a:r>
            <a:endParaRPr sz="900"/>
          </a:p>
        </p:txBody>
      </p:sp>
      <p:sp>
        <p:nvSpPr>
          <p:cNvPr id="121" name="Google Shape;121;p22"/>
          <p:cNvSpPr txBox="1">
            <a:spLocks noGrp="1"/>
          </p:cNvSpPr>
          <p:nvPr>
            <p:ph type="body" idx="1"/>
          </p:nvPr>
        </p:nvSpPr>
        <p:spPr>
          <a:xfrm>
            <a:off x="603248" y="838200"/>
            <a:ext cx="6856007" cy="2324100"/>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212121"/>
              </a:buClr>
              <a:buSzPts val="11600"/>
              <a:buFont typeface="Inter"/>
              <a:buNone/>
              <a:defRPr sz="5800" b="1">
                <a:latin typeface="Inter"/>
                <a:ea typeface="Inter"/>
                <a:cs typeface="Inter"/>
                <a:sym typeface="Inter"/>
              </a:defRPr>
            </a:lvl1pPr>
            <a:lvl2pPr marL="457200" lvl="1" indent="-567309" algn="l">
              <a:lnSpc>
                <a:spcPct val="100000"/>
              </a:lnSpc>
              <a:spcBef>
                <a:spcPts val="0"/>
              </a:spcBef>
              <a:spcAft>
                <a:spcPts val="0"/>
              </a:spcAft>
              <a:buClr>
                <a:srgbClr val="212121"/>
              </a:buClr>
              <a:buSzPts val="14268"/>
              <a:buFont typeface="Inter"/>
              <a:buChar char="•"/>
              <a:defRPr sz="5800" b="1">
                <a:latin typeface="Inter"/>
                <a:ea typeface="Inter"/>
                <a:cs typeface="Inter"/>
                <a:sym typeface="Inter"/>
              </a:defRPr>
            </a:lvl2pPr>
            <a:lvl3pPr marL="685800" lvl="2" indent="-567309" algn="l">
              <a:lnSpc>
                <a:spcPct val="100000"/>
              </a:lnSpc>
              <a:spcBef>
                <a:spcPts val="0"/>
              </a:spcBef>
              <a:spcAft>
                <a:spcPts val="0"/>
              </a:spcAft>
              <a:buClr>
                <a:srgbClr val="212121"/>
              </a:buClr>
              <a:buSzPts val="14268"/>
              <a:buFont typeface="Inter"/>
              <a:buChar char="•"/>
              <a:defRPr sz="5800" b="1">
                <a:latin typeface="Inter"/>
                <a:ea typeface="Inter"/>
                <a:cs typeface="Inter"/>
                <a:sym typeface="Inter"/>
              </a:defRPr>
            </a:lvl3pPr>
            <a:lvl4pPr marL="914400" lvl="3" indent="-567309" algn="l">
              <a:lnSpc>
                <a:spcPct val="100000"/>
              </a:lnSpc>
              <a:spcBef>
                <a:spcPts val="0"/>
              </a:spcBef>
              <a:spcAft>
                <a:spcPts val="0"/>
              </a:spcAft>
              <a:buClr>
                <a:srgbClr val="212121"/>
              </a:buClr>
              <a:buSzPts val="14268"/>
              <a:buFont typeface="Inter"/>
              <a:buChar char="•"/>
              <a:defRPr sz="5800" b="1">
                <a:latin typeface="Inter"/>
                <a:ea typeface="Inter"/>
                <a:cs typeface="Inter"/>
                <a:sym typeface="Inter"/>
              </a:defRPr>
            </a:lvl4pPr>
            <a:lvl5pPr marL="1143000" lvl="4" indent="-567309" algn="l">
              <a:lnSpc>
                <a:spcPct val="100000"/>
              </a:lnSpc>
              <a:spcBef>
                <a:spcPts val="0"/>
              </a:spcBef>
              <a:spcAft>
                <a:spcPts val="0"/>
              </a:spcAft>
              <a:buClr>
                <a:srgbClr val="212121"/>
              </a:buClr>
              <a:buSzPts val="14268"/>
              <a:buFont typeface="Inter"/>
              <a:buChar char="•"/>
              <a:defRPr sz="5800" b="1">
                <a:latin typeface="Inter"/>
                <a:ea typeface="Inter"/>
                <a:cs typeface="Inter"/>
                <a:sym typeface="Inte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122" name="Google Shape;122;p22"/>
          <p:cNvSpPr txBox="1">
            <a:spLocks noGrp="1"/>
          </p:cNvSpPr>
          <p:nvPr>
            <p:ph type="sldNum" idx="12"/>
          </p:nvPr>
        </p:nvSpPr>
        <p:spPr>
          <a:xfrm>
            <a:off x="6000750" y="6211826"/>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6025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ink thank you">
  <p:cSld name="Pink thank you">
    <p:bg>
      <p:bgPr>
        <a:solidFill>
          <a:srgbClr val="DA507D"/>
        </a:solidFill>
        <a:effectLst/>
      </p:bgPr>
    </p:bg>
    <p:spTree>
      <p:nvGrpSpPr>
        <p:cNvPr id="1" name="Shape 123"/>
        <p:cNvGrpSpPr/>
        <p:nvPr/>
      </p:nvGrpSpPr>
      <p:grpSpPr>
        <a:xfrm>
          <a:off x="0" y="0"/>
          <a:ext cx="0" cy="0"/>
          <a:chOff x="0" y="0"/>
          <a:chExt cx="0" cy="0"/>
        </a:xfrm>
      </p:grpSpPr>
      <p:cxnSp>
        <p:nvCxnSpPr>
          <p:cNvPr id="124" name="Google Shape;124;p23"/>
          <p:cNvCxnSpPr/>
          <p:nvPr/>
        </p:nvCxnSpPr>
        <p:spPr>
          <a:xfrm>
            <a:off x="635045" y="635000"/>
            <a:ext cx="10921911" cy="0"/>
          </a:xfrm>
          <a:prstGeom prst="straightConnector1">
            <a:avLst/>
          </a:prstGeom>
          <a:noFill/>
          <a:ln w="50800" cap="flat" cmpd="sng">
            <a:solidFill>
              <a:srgbClr val="FFFFFF"/>
            </a:solidFill>
            <a:prstDash val="solid"/>
            <a:miter lim="400000"/>
            <a:headEnd type="none" w="sm" len="sm"/>
            <a:tailEnd type="none" w="sm" len="sm"/>
          </a:ln>
        </p:spPr>
      </p:cxnSp>
      <p:sp>
        <p:nvSpPr>
          <p:cNvPr id="125" name="Google Shape;125;p23"/>
          <p:cNvSpPr txBox="1"/>
          <p:nvPr/>
        </p:nvSpPr>
        <p:spPr>
          <a:xfrm>
            <a:off x="603250" y="6163211"/>
            <a:ext cx="2911299" cy="235962"/>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FFFFFF"/>
              </a:buClr>
              <a:buSzPts val="2400"/>
              <a:buFont typeface="Inter"/>
              <a:buNone/>
            </a:pPr>
            <a:r>
              <a:rPr lang="en-US" sz="1200" b="0" i="0" u="none" strike="noStrike" cap="none">
                <a:solidFill>
                  <a:srgbClr val="FFFFFF"/>
                </a:solidFill>
                <a:latin typeface="Inter"/>
                <a:ea typeface="Inter"/>
                <a:cs typeface="Inter"/>
                <a:sym typeface="Inter"/>
              </a:rPr>
              <a:t>Copyright 2023, Content Design London</a:t>
            </a:r>
            <a:endParaRPr sz="900"/>
          </a:p>
        </p:txBody>
      </p:sp>
      <p:sp>
        <p:nvSpPr>
          <p:cNvPr id="126" name="Google Shape;126;p23"/>
          <p:cNvSpPr txBox="1"/>
          <p:nvPr/>
        </p:nvSpPr>
        <p:spPr>
          <a:xfrm>
            <a:off x="603250" y="4887406"/>
            <a:ext cx="5504958" cy="55143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FFFFFF"/>
              </a:buClr>
              <a:buSzPts val="6500"/>
              <a:buFont typeface="Inter"/>
              <a:buNone/>
            </a:pPr>
            <a:r>
              <a:rPr lang="en-US" sz="3250" b="0" i="0" u="sng" strike="noStrike" cap="none">
                <a:solidFill>
                  <a:srgbClr val="FFFFFF"/>
                </a:solidFill>
                <a:latin typeface="Inter"/>
                <a:ea typeface="Inter"/>
                <a:cs typeface="Inter"/>
                <a:sym typeface="Inter"/>
              </a:rPr>
              <a:t>hello@contentdesign.london</a:t>
            </a:r>
            <a:endParaRPr sz="900"/>
          </a:p>
        </p:txBody>
      </p:sp>
      <p:sp>
        <p:nvSpPr>
          <p:cNvPr id="127" name="Google Shape;127;p23"/>
          <p:cNvSpPr txBox="1">
            <a:spLocks noGrp="1"/>
          </p:cNvSpPr>
          <p:nvPr>
            <p:ph type="body" idx="1"/>
          </p:nvPr>
        </p:nvSpPr>
        <p:spPr>
          <a:xfrm>
            <a:off x="603248" y="838200"/>
            <a:ext cx="6856007" cy="2324100"/>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FFFFFF"/>
              </a:buClr>
              <a:buSzPts val="11600"/>
              <a:buFont typeface="Inter"/>
              <a:buNone/>
              <a:defRPr sz="5800" b="1">
                <a:solidFill>
                  <a:srgbClr val="FFFFFF"/>
                </a:solidFill>
                <a:latin typeface="Inter"/>
                <a:ea typeface="Inter"/>
                <a:cs typeface="Inter"/>
                <a:sym typeface="Inter"/>
              </a:defRPr>
            </a:lvl1pPr>
            <a:lvl2pPr marL="457200" lvl="1"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2pPr>
            <a:lvl3pPr marL="685800" lvl="2"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3pPr>
            <a:lvl4pPr marL="914400" lvl="3"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4pPr>
            <a:lvl5pPr marL="1143000" lvl="4"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128" name="Google Shape;128;p23"/>
          <p:cNvSpPr txBox="1">
            <a:spLocks noGrp="1"/>
          </p:cNvSpPr>
          <p:nvPr>
            <p:ph type="sldNum" idx="12"/>
          </p:nvPr>
        </p:nvSpPr>
        <p:spPr>
          <a:xfrm>
            <a:off x="6000750" y="6211826"/>
            <a:ext cx="184253"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fld id="{00000000-1234-1234-1234-123412341234}" type="slidenum">
              <a:rPr lang="en-US" smtClean="0"/>
              <a:pPr/>
              <a:t>‹#›</a:t>
            </a:fld>
            <a:endParaRPr lang="en-US">
              <a:solidFill>
                <a:srgbClr val="000000"/>
              </a:solidFill>
            </a:endParaRPr>
          </a:p>
        </p:txBody>
      </p:sp>
    </p:spTree>
    <p:extLst>
      <p:ext uri="{BB962C8B-B14F-4D97-AF65-F5344CB8AC3E}">
        <p14:creationId xmlns:p14="http://schemas.microsoft.com/office/powerpoint/2010/main" val="4108072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Blue thank you">
  <p:cSld name="Blue thank you">
    <p:bg>
      <p:bgPr>
        <a:solidFill>
          <a:srgbClr val="3478C6"/>
        </a:solidFill>
        <a:effectLst/>
      </p:bgPr>
    </p:bg>
    <p:spTree>
      <p:nvGrpSpPr>
        <p:cNvPr id="1" name="Shape 129"/>
        <p:cNvGrpSpPr/>
        <p:nvPr/>
      </p:nvGrpSpPr>
      <p:grpSpPr>
        <a:xfrm>
          <a:off x="0" y="0"/>
          <a:ext cx="0" cy="0"/>
          <a:chOff x="0" y="0"/>
          <a:chExt cx="0" cy="0"/>
        </a:xfrm>
      </p:grpSpPr>
      <p:cxnSp>
        <p:nvCxnSpPr>
          <p:cNvPr id="130" name="Google Shape;130;p24"/>
          <p:cNvCxnSpPr/>
          <p:nvPr/>
        </p:nvCxnSpPr>
        <p:spPr>
          <a:xfrm>
            <a:off x="635045" y="635000"/>
            <a:ext cx="10921911" cy="0"/>
          </a:xfrm>
          <a:prstGeom prst="straightConnector1">
            <a:avLst/>
          </a:prstGeom>
          <a:noFill/>
          <a:ln w="50800" cap="flat" cmpd="sng">
            <a:solidFill>
              <a:srgbClr val="FFFFFF"/>
            </a:solidFill>
            <a:prstDash val="solid"/>
            <a:miter lim="400000"/>
            <a:headEnd type="none" w="sm" len="sm"/>
            <a:tailEnd type="none" w="sm" len="sm"/>
          </a:ln>
        </p:spPr>
      </p:cxnSp>
      <p:sp>
        <p:nvSpPr>
          <p:cNvPr id="131" name="Google Shape;131;p24"/>
          <p:cNvSpPr txBox="1"/>
          <p:nvPr/>
        </p:nvSpPr>
        <p:spPr>
          <a:xfrm>
            <a:off x="603250" y="6163211"/>
            <a:ext cx="2911299" cy="235962"/>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FFFFFF"/>
              </a:buClr>
              <a:buSzPts val="2400"/>
              <a:buFont typeface="Inter"/>
              <a:buNone/>
            </a:pPr>
            <a:r>
              <a:rPr lang="en-US" sz="1200" b="0" i="0" u="none" strike="noStrike" cap="none">
                <a:solidFill>
                  <a:srgbClr val="FFFFFF"/>
                </a:solidFill>
                <a:latin typeface="Inter"/>
                <a:ea typeface="Inter"/>
                <a:cs typeface="Inter"/>
                <a:sym typeface="Inter"/>
              </a:rPr>
              <a:t>Copyright 2023, Content Design London</a:t>
            </a:r>
            <a:endParaRPr sz="900"/>
          </a:p>
        </p:txBody>
      </p:sp>
      <p:sp>
        <p:nvSpPr>
          <p:cNvPr id="132" name="Google Shape;132;p24"/>
          <p:cNvSpPr txBox="1"/>
          <p:nvPr/>
        </p:nvSpPr>
        <p:spPr>
          <a:xfrm>
            <a:off x="603250" y="4887406"/>
            <a:ext cx="5504958" cy="551433"/>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FFFFFF"/>
              </a:buClr>
              <a:buSzPts val="6500"/>
              <a:buFont typeface="Inter"/>
              <a:buNone/>
            </a:pPr>
            <a:r>
              <a:rPr lang="en-US" sz="3250" b="0" i="0" u="sng" strike="noStrike" cap="none">
                <a:solidFill>
                  <a:srgbClr val="FFFFFF"/>
                </a:solidFill>
                <a:latin typeface="Inter"/>
                <a:ea typeface="Inter"/>
                <a:cs typeface="Inter"/>
                <a:sym typeface="Inter"/>
              </a:rPr>
              <a:t>hello@contentdesign.london</a:t>
            </a:r>
            <a:endParaRPr sz="900"/>
          </a:p>
        </p:txBody>
      </p:sp>
      <p:sp>
        <p:nvSpPr>
          <p:cNvPr id="133" name="Google Shape;133;p24"/>
          <p:cNvSpPr txBox="1">
            <a:spLocks noGrp="1"/>
          </p:cNvSpPr>
          <p:nvPr>
            <p:ph type="body" idx="1"/>
          </p:nvPr>
        </p:nvSpPr>
        <p:spPr>
          <a:xfrm>
            <a:off x="603248" y="838200"/>
            <a:ext cx="6856007" cy="2324100"/>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FFFFFF"/>
              </a:buClr>
              <a:buSzPts val="11600"/>
              <a:buFont typeface="Inter"/>
              <a:buNone/>
              <a:defRPr sz="5800" b="1">
                <a:solidFill>
                  <a:srgbClr val="FFFFFF"/>
                </a:solidFill>
                <a:latin typeface="Inter"/>
                <a:ea typeface="Inter"/>
                <a:cs typeface="Inter"/>
                <a:sym typeface="Inter"/>
              </a:defRPr>
            </a:lvl1pPr>
            <a:lvl2pPr marL="457200" lvl="1"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2pPr>
            <a:lvl3pPr marL="685800" lvl="2"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3pPr>
            <a:lvl4pPr marL="914400" lvl="3"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4pPr>
            <a:lvl5pPr marL="1143000" lvl="4" indent="-567309" algn="l">
              <a:lnSpc>
                <a:spcPct val="100000"/>
              </a:lnSpc>
              <a:spcBef>
                <a:spcPts val="0"/>
              </a:spcBef>
              <a:spcAft>
                <a:spcPts val="0"/>
              </a:spcAft>
              <a:buClr>
                <a:srgbClr val="FFFFFF"/>
              </a:buClr>
              <a:buSzPts val="14268"/>
              <a:buFont typeface="Inter"/>
              <a:buChar char="•"/>
              <a:defRPr sz="5800" b="1">
                <a:solidFill>
                  <a:srgbClr val="FFFFFF"/>
                </a:solidFill>
                <a:latin typeface="Inter"/>
                <a:ea typeface="Inter"/>
                <a:cs typeface="Inter"/>
                <a:sym typeface="Inter"/>
              </a:defRPr>
            </a:lvl5pPr>
            <a:lvl6pPr marL="1371600" lvl="5" indent="-184595" algn="l">
              <a:lnSpc>
                <a:spcPct val="90000"/>
              </a:lnSpc>
              <a:spcBef>
                <a:spcPts val="2250"/>
              </a:spcBef>
              <a:spcAft>
                <a:spcPts val="0"/>
              </a:spcAft>
              <a:buSzPts val="2214"/>
              <a:buChar char="•"/>
              <a:defRPr/>
            </a:lvl6pPr>
            <a:lvl7pPr marL="1600200" lvl="6" indent="-184595" algn="l">
              <a:lnSpc>
                <a:spcPct val="90000"/>
              </a:lnSpc>
              <a:spcBef>
                <a:spcPts val="2250"/>
              </a:spcBef>
              <a:spcAft>
                <a:spcPts val="0"/>
              </a:spcAft>
              <a:buSzPts val="2214"/>
              <a:buChar char="•"/>
              <a:defRPr/>
            </a:lvl7pPr>
            <a:lvl8pPr marL="1828800" lvl="7" indent="-184595" algn="l">
              <a:lnSpc>
                <a:spcPct val="90000"/>
              </a:lnSpc>
              <a:spcBef>
                <a:spcPts val="2250"/>
              </a:spcBef>
              <a:spcAft>
                <a:spcPts val="0"/>
              </a:spcAft>
              <a:buSzPts val="2214"/>
              <a:buChar char="•"/>
              <a:defRPr/>
            </a:lvl8pPr>
            <a:lvl9pPr marL="2057400" lvl="8" indent="-184595" algn="l">
              <a:lnSpc>
                <a:spcPct val="90000"/>
              </a:lnSpc>
              <a:spcBef>
                <a:spcPts val="2250"/>
              </a:spcBef>
              <a:spcAft>
                <a:spcPts val="0"/>
              </a:spcAft>
              <a:buSzPts val="2214"/>
              <a:buChar char="•"/>
              <a:defRPr/>
            </a:lvl9pPr>
          </a:lstStyle>
          <a:p>
            <a:endParaRPr/>
          </a:p>
        </p:txBody>
      </p:sp>
      <p:sp>
        <p:nvSpPr>
          <p:cNvPr id="134" name="Google Shape;134;p24"/>
          <p:cNvSpPr txBox="1">
            <a:spLocks noGrp="1"/>
          </p:cNvSpPr>
          <p:nvPr>
            <p:ph type="sldNum" idx="12"/>
          </p:nvPr>
        </p:nvSpPr>
        <p:spPr>
          <a:xfrm>
            <a:off x="6000750" y="6211826"/>
            <a:ext cx="184253" cy="518091"/>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fld id="{00000000-1234-1234-1234-123412341234}" type="slidenum">
              <a:rPr lang="en-US" smtClean="0"/>
              <a:pPr/>
              <a:t>‹#›</a:t>
            </a:fld>
            <a:endParaRPr lang="en-US">
              <a:solidFill>
                <a:srgbClr val="000000"/>
              </a:solidFill>
            </a:endParaRPr>
          </a:p>
        </p:txBody>
      </p:sp>
    </p:spTree>
    <p:extLst>
      <p:ext uri="{BB962C8B-B14F-4D97-AF65-F5344CB8AC3E}">
        <p14:creationId xmlns:p14="http://schemas.microsoft.com/office/powerpoint/2010/main" val="3702696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4E3C-B6C9-86BF-D550-B72BADDE10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73BBA5-4CC2-D1F7-702D-28EAC45224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49AE11-3FF3-375A-9E11-32ED4C1DD3AA}"/>
              </a:ext>
            </a:extLst>
          </p:cNvPr>
          <p:cNvSpPr>
            <a:spLocks noGrp="1"/>
          </p:cNvSpPr>
          <p:nvPr>
            <p:ph type="dt" sz="half" idx="10"/>
          </p:nvPr>
        </p:nvSpPr>
        <p:spPr/>
        <p:txBody>
          <a:bodyPr/>
          <a:lstStyle/>
          <a:p>
            <a:fld id="{7EED3436-1421-4518-AF1D-B17D9A42BD5C}" type="datetimeFigureOut">
              <a:rPr lang="en-GB" smtClean="0"/>
              <a:t>14/05/2025</a:t>
            </a:fld>
            <a:endParaRPr lang="en-GB"/>
          </a:p>
        </p:txBody>
      </p:sp>
      <p:sp>
        <p:nvSpPr>
          <p:cNvPr id="5" name="Footer Placeholder 4">
            <a:extLst>
              <a:ext uri="{FF2B5EF4-FFF2-40B4-BE49-F238E27FC236}">
                <a16:creationId xmlns:a16="http://schemas.microsoft.com/office/drawing/2014/main" id="{4E81A7DE-BAFA-AA63-8359-08044C1E6D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EBB6D1-0C55-421E-40B3-96ABFD88894A}"/>
              </a:ext>
            </a:extLst>
          </p:cNvPr>
          <p:cNvSpPr>
            <a:spLocks noGrp="1"/>
          </p:cNvSpPr>
          <p:nvPr>
            <p:ph type="sldNum" sz="quarter" idx="12"/>
          </p:nvPr>
        </p:nvSpPr>
        <p:spPr/>
        <p:txBody>
          <a:bodyPr/>
          <a:lstStyle/>
          <a:p>
            <a:fld id="{7A0A5901-FADD-4103-B478-4CF3DA7D3C96}" type="slidenum">
              <a:rPr lang="en-GB" smtClean="0"/>
              <a:t>‹#›</a:t>
            </a:fld>
            <a:endParaRPr lang="en-GB"/>
          </a:p>
        </p:txBody>
      </p:sp>
    </p:spTree>
    <p:extLst>
      <p:ext uri="{BB962C8B-B14F-4D97-AF65-F5344CB8AC3E}">
        <p14:creationId xmlns:p14="http://schemas.microsoft.com/office/powerpoint/2010/main" val="17911574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DFB3-936F-DF00-8BC9-8937551CC8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3DC583-0B94-A570-E4F1-D9B8CA2514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8DD2CD-DEC4-8005-FD08-AB6879DA3DD6}"/>
              </a:ext>
            </a:extLst>
          </p:cNvPr>
          <p:cNvSpPr>
            <a:spLocks noGrp="1"/>
          </p:cNvSpPr>
          <p:nvPr>
            <p:ph type="dt" sz="half" idx="10"/>
          </p:nvPr>
        </p:nvSpPr>
        <p:spPr/>
        <p:txBody>
          <a:bodyPr/>
          <a:lstStyle/>
          <a:p>
            <a:fld id="{7EED3436-1421-4518-AF1D-B17D9A42BD5C}" type="datetimeFigureOut">
              <a:rPr lang="en-GB" smtClean="0"/>
              <a:t>14/05/2025</a:t>
            </a:fld>
            <a:endParaRPr lang="en-GB"/>
          </a:p>
        </p:txBody>
      </p:sp>
      <p:sp>
        <p:nvSpPr>
          <p:cNvPr id="5" name="Footer Placeholder 4">
            <a:extLst>
              <a:ext uri="{FF2B5EF4-FFF2-40B4-BE49-F238E27FC236}">
                <a16:creationId xmlns:a16="http://schemas.microsoft.com/office/drawing/2014/main" id="{2D537C8C-8F65-5F55-5622-36CC74E82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14252D-76F8-652E-3D30-A2CB51FA3BE6}"/>
              </a:ext>
            </a:extLst>
          </p:cNvPr>
          <p:cNvSpPr>
            <a:spLocks noGrp="1"/>
          </p:cNvSpPr>
          <p:nvPr>
            <p:ph type="sldNum" sz="quarter" idx="12"/>
          </p:nvPr>
        </p:nvSpPr>
        <p:spPr/>
        <p:txBody>
          <a:bodyPr/>
          <a:lstStyle/>
          <a:p>
            <a:fld id="{7A0A5901-FADD-4103-B478-4CF3DA7D3C96}" type="slidenum">
              <a:rPr lang="en-GB" smtClean="0"/>
              <a:t>‹#›</a:t>
            </a:fld>
            <a:endParaRPr lang="en-GB"/>
          </a:p>
        </p:txBody>
      </p:sp>
    </p:spTree>
    <p:extLst>
      <p:ext uri="{BB962C8B-B14F-4D97-AF65-F5344CB8AC3E}">
        <p14:creationId xmlns:p14="http://schemas.microsoft.com/office/powerpoint/2010/main" val="5186697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05FC-A153-3E2B-424D-0860792589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D136B8-6F5F-3F56-5895-77AE4DA0A6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9CD9B-2557-9209-06A8-B50E43FF6B33}"/>
              </a:ext>
            </a:extLst>
          </p:cNvPr>
          <p:cNvSpPr>
            <a:spLocks noGrp="1"/>
          </p:cNvSpPr>
          <p:nvPr>
            <p:ph type="dt" sz="half" idx="10"/>
          </p:nvPr>
        </p:nvSpPr>
        <p:spPr/>
        <p:txBody>
          <a:bodyPr/>
          <a:lstStyle/>
          <a:p>
            <a:fld id="{7EED3436-1421-4518-AF1D-B17D9A42BD5C}" type="datetimeFigureOut">
              <a:rPr lang="en-GB" smtClean="0"/>
              <a:t>14/05/2025</a:t>
            </a:fld>
            <a:endParaRPr lang="en-GB"/>
          </a:p>
        </p:txBody>
      </p:sp>
      <p:sp>
        <p:nvSpPr>
          <p:cNvPr id="5" name="Footer Placeholder 4">
            <a:extLst>
              <a:ext uri="{FF2B5EF4-FFF2-40B4-BE49-F238E27FC236}">
                <a16:creationId xmlns:a16="http://schemas.microsoft.com/office/drawing/2014/main" id="{D53459A0-E709-4670-FA69-378D021CB5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6CC6BA-9BD8-B379-580C-B6BBC4FF5C3F}"/>
              </a:ext>
            </a:extLst>
          </p:cNvPr>
          <p:cNvSpPr>
            <a:spLocks noGrp="1"/>
          </p:cNvSpPr>
          <p:nvPr>
            <p:ph type="sldNum" sz="quarter" idx="12"/>
          </p:nvPr>
        </p:nvSpPr>
        <p:spPr/>
        <p:txBody>
          <a:bodyPr/>
          <a:lstStyle/>
          <a:p>
            <a:fld id="{7A0A5901-FADD-4103-B478-4CF3DA7D3C96}" type="slidenum">
              <a:rPr lang="en-GB" smtClean="0"/>
              <a:t>‹#›</a:t>
            </a:fld>
            <a:endParaRPr lang="en-GB"/>
          </a:p>
        </p:txBody>
      </p:sp>
    </p:spTree>
    <p:extLst>
      <p:ext uri="{BB962C8B-B14F-4D97-AF65-F5344CB8AC3E}">
        <p14:creationId xmlns:p14="http://schemas.microsoft.com/office/powerpoint/2010/main" val="2543031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2276-44EB-18C5-123B-68F3A13ABB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B24D33-0EA1-DCDF-6ACD-20C8B82F40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38C8CD-B4CF-E259-B937-CFBFF3E730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1C57D7-0A68-0CE2-7E92-8DC329B960E9}"/>
              </a:ext>
            </a:extLst>
          </p:cNvPr>
          <p:cNvSpPr>
            <a:spLocks noGrp="1"/>
          </p:cNvSpPr>
          <p:nvPr>
            <p:ph type="dt" sz="half" idx="10"/>
          </p:nvPr>
        </p:nvSpPr>
        <p:spPr/>
        <p:txBody>
          <a:bodyPr/>
          <a:lstStyle/>
          <a:p>
            <a:fld id="{7EED3436-1421-4518-AF1D-B17D9A42BD5C}" type="datetimeFigureOut">
              <a:rPr lang="en-GB" smtClean="0"/>
              <a:t>14/05/2025</a:t>
            </a:fld>
            <a:endParaRPr lang="en-GB"/>
          </a:p>
        </p:txBody>
      </p:sp>
      <p:sp>
        <p:nvSpPr>
          <p:cNvPr id="6" name="Footer Placeholder 5">
            <a:extLst>
              <a:ext uri="{FF2B5EF4-FFF2-40B4-BE49-F238E27FC236}">
                <a16:creationId xmlns:a16="http://schemas.microsoft.com/office/drawing/2014/main" id="{A12ACFC3-9D33-FDB2-A5AD-B048A875B8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473F0B-1F7A-2E30-05C2-E5EF621A71E9}"/>
              </a:ext>
            </a:extLst>
          </p:cNvPr>
          <p:cNvSpPr>
            <a:spLocks noGrp="1"/>
          </p:cNvSpPr>
          <p:nvPr>
            <p:ph type="sldNum" sz="quarter" idx="12"/>
          </p:nvPr>
        </p:nvSpPr>
        <p:spPr/>
        <p:txBody>
          <a:bodyPr/>
          <a:lstStyle/>
          <a:p>
            <a:fld id="{7A0A5901-FADD-4103-B478-4CF3DA7D3C96}" type="slidenum">
              <a:rPr lang="en-GB" smtClean="0"/>
              <a:t>‹#›</a:t>
            </a:fld>
            <a:endParaRPr lang="en-GB"/>
          </a:p>
        </p:txBody>
      </p:sp>
    </p:spTree>
    <p:extLst>
      <p:ext uri="{BB962C8B-B14F-4D97-AF65-F5344CB8AC3E}">
        <p14:creationId xmlns:p14="http://schemas.microsoft.com/office/powerpoint/2010/main" val="132034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670C-27BE-5643-9315-B194394146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D840BF-D843-2742-863F-AF46262038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F90EEA-611A-AA46-AC99-06C62D930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D83B8E-ED3F-6743-9735-651F1FEAAA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67BD7D-D06D-614B-B7D0-07FA1D23BF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972A69-DB31-EA45-AEC5-3FFE848D86F8}"/>
              </a:ext>
            </a:extLst>
          </p:cNvPr>
          <p:cNvSpPr>
            <a:spLocks noGrp="1"/>
          </p:cNvSpPr>
          <p:nvPr>
            <p:ph type="dt" sz="half" idx="10"/>
          </p:nvPr>
        </p:nvSpPr>
        <p:spPr/>
        <p:txBody>
          <a:bodyPr/>
          <a:lstStyle/>
          <a:p>
            <a:fld id="{DDFCEED1-870B-D24D-984B-C31F0F82FB2C}" type="datetimeFigureOut">
              <a:rPr lang="en-US" smtClean="0"/>
              <a:t>5/14/2025</a:t>
            </a:fld>
            <a:endParaRPr lang="en-US"/>
          </a:p>
        </p:txBody>
      </p:sp>
      <p:sp>
        <p:nvSpPr>
          <p:cNvPr id="8" name="Footer Placeholder 7">
            <a:extLst>
              <a:ext uri="{FF2B5EF4-FFF2-40B4-BE49-F238E27FC236}">
                <a16:creationId xmlns:a16="http://schemas.microsoft.com/office/drawing/2014/main" id="{C9E69A4D-B5EE-A948-AF63-0B581666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4D025A-8490-1B4F-AD3F-5B5809B68CBF}"/>
              </a:ext>
            </a:extLst>
          </p:cNvPr>
          <p:cNvSpPr>
            <a:spLocks noGrp="1"/>
          </p:cNvSpPr>
          <p:nvPr>
            <p:ph type="sldNum" sz="quarter" idx="12"/>
          </p:nvPr>
        </p:nvSpPr>
        <p:spPr/>
        <p:txBody>
          <a:bodyPr/>
          <a:lstStyle/>
          <a:p>
            <a:fld id="{C1E56FEF-C95D-E445-ABF3-D363B71B343D}" type="slidenum">
              <a:rPr lang="en-US" smtClean="0"/>
              <a:t>‹#›</a:t>
            </a:fld>
            <a:endParaRPr lang="en-US"/>
          </a:p>
        </p:txBody>
      </p:sp>
    </p:spTree>
    <p:extLst>
      <p:ext uri="{BB962C8B-B14F-4D97-AF65-F5344CB8AC3E}">
        <p14:creationId xmlns:p14="http://schemas.microsoft.com/office/powerpoint/2010/main" val="23396436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A5E9-536C-88C6-EC6E-9716D673D1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A0D959-DFFD-44BB-1F3C-6EB0D39BA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2D3EF2-D4D5-FFFE-4873-69A76B3AC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8ACEB7-F022-3F8C-7BF2-3AB71CB91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EB0F44-A7A1-12C9-5109-6E9C9E5934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BF42AD-075A-C5A8-878F-7FAC6A7F4C06}"/>
              </a:ext>
            </a:extLst>
          </p:cNvPr>
          <p:cNvSpPr>
            <a:spLocks noGrp="1"/>
          </p:cNvSpPr>
          <p:nvPr>
            <p:ph type="dt" sz="half" idx="10"/>
          </p:nvPr>
        </p:nvSpPr>
        <p:spPr/>
        <p:txBody>
          <a:bodyPr/>
          <a:lstStyle/>
          <a:p>
            <a:fld id="{7EED3436-1421-4518-AF1D-B17D9A42BD5C}" type="datetimeFigureOut">
              <a:rPr lang="en-GB" smtClean="0"/>
              <a:t>14/05/2025</a:t>
            </a:fld>
            <a:endParaRPr lang="en-GB"/>
          </a:p>
        </p:txBody>
      </p:sp>
      <p:sp>
        <p:nvSpPr>
          <p:cNvPr id="8" name="Footer Placeholder 7">
            <a:extLst>
              <a:ext uri="{FF2B5EF4-FFF2-40B4-BE49-F238E27FC236}">
                <a16:creationId xmlns:a16="http://schemas.microsoft.com/office/drawing/2014/main" id="{E1A82A7C-8043-41F4-61E7-27228D898B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32A14A-F25F-CED8-8F93-3AC2DFB3924E}"/>
              </a:ext>
            </a:extLst>
          </p:cNvPr>
          <p:cNvSpPr>
            <a:spLocks noGrp="1"/>
          </p:cNvSpPr>
          <p:nvPr>
            <p:ph type="sldNum" sz="quarter" idx="12"/>
          </p:nvPr>
        </p:nvSpPr>
        <p:spPr/>
        <p:txBody>
          <a:bodyPr/>
          <a:lstStyle/>
          <a:p>
            <a:fld id="{7A0A5901-FADD-4103-B478-4CF3DA7D3C96}" type="slidenum">
              <a:rPr lang="en-GB" smtClean="0"/>
              <a:t>‹#›</a:t>
            </a:fld>
            <a:endParaRPr lang="en-GB"/>
          </a:p>
        </p:txBody>
      </p:sp>
    </p:spTree>
    <p:extLst>
      <p:ext uri="{BB962C8B-B14F-4D97-AF65-F5344CB8AC3E}">
        <p14:creationId xmlns:p14="http://schemas.microsoft.com/office/powerpoint/2010/main" val="2483169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6873-0291-31F9-E3FC-3DC08F0895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B7E989-DEF7-C7B7-3C04-C69844FD3920}"/>
              </a:ext>
            </a:extLst>
          </p:cNvPr>
          <p:cNvSpPr>
            <a:spLocks noGrp="1"/>
          </p:cNvSpPr>
          <p:nvPr>
            <p:ph type="dt" sz="half" idx="10"/>
          </p:nvPr>
        </p:nvSpPr>
        <p:spPr/>
        <p:txBody>
          <a:bodyPr/>
          <a:lstStyle/>
          <a:p>
            <a:fld id="{7EED3436-1421-4518-AF1D-B17D9A42BD5C}" type="datetimeFigureOut">
              <a:rPr lang="en-GB" smtClean="0"/>
              <a:t>14/05/2025</a:t>
            </a:fld>
            <a:endParaRPr lang="en-GB"/>
          </a:p>
        </p:txBody>
      </p:sp>
      <p:sp>
        <p:nvSpPr>
          <p:cNvPr id="4" name="Footer Placeholder 3">
            <a:extLst>
              <a:ext uri="{FF2B5EF4-FFF2-40B4-BE49-F238E27FC236}">
                <a16:creationId xmlns:a16="http://schemas.microsoft.com/office/drawing/2014/main" id="{F8FB9349-D196-963C-1DF2-656711E31C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9C826D-D33D-8070-F060-3A897F112127}"/>
              </a:ext>
            </a:extLst>
          </p:cNvPr>
          <p:cNvSpPr>
            <a:spLocks noGrp="1"/>
          </p:cNvSpPr>
          <p:nvPr>
            <p:ph type="sldNum" sz="quarter" idx="12"/>
          </p:nvPr>
        </p:nvSpPr>
        <p:spPr/>
        <p:txBody>
          <a:bodyPr/>
          <a:lstStyle/>
          <a:p>
            <a:fld id="{7A0A5901-FADD-4103-B478-4CF3DA7D3C96}" type="slidenum">
              <a:rPr lang="en-GB" smtClean="0"/>
              <a:t>‹#›</a:t>
            </a:fld>
            <a:endParaRPr lang="en-GB"/>
          </a:p>
        </p:txBody>
      </p:sp>
    </p:spTree>
    <p:extLst>
      <p:ext uri="{BB962C8B-B14F-4D97-AF65-F5344CB8AC3E}">
        <p14:creationId xmlns:p14="http://schemas.microsoft.com/office/powerpoint/2010/main" val="25726695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3F4E6-2431-A448-5A66-A54ED2CAA4AD}"/>
              </a:ext>
            </a:extLst>
          </p:cNvPr>
          <p:cNvSpPr>
            <a:spLocks noGrp="1"/>
          </p:cNvSpPr>
          <p:nvPr>
            <p:ph type="dt" sz="half" idx="10"/>
          </p:nvPr>
        </p:nvSpPr>
        <p:spPr/>
        <p:txBody>
          <a:bodyPr/>
          <a:lstStyle/>
          <a:p>
            <a:fld id="{7EED3436-1421-4518-AF1D-B17D9A42BD5C}" type="datetimeFigureOut">
              <a:rPr lang="en-GB" smtClean="0"/>
              <a:t>14/05/2025</a:t>
            </a:fld>
            <a:endParaRPr lang="en-GB"/>
          </a:p>
        </p:txBody>
      </p:sp>
      <p:sp>
        <p:nvSpPr>
          <p:cNvPr id="3" name="Footer Placeholder 2">
            <a:extLst>
              <a:ext uri="{FF2B5EF4-FFF2-40B4-BE49-F238E27FC236}">
                <a16:creationId xmlns:a16="http://schemas.microsoft.com/office/drawing/2014/main" id="{6E2F72EB-2AE3-F074-7C2D-41DFAE5392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126EA1-57D5-02F6-C177-FB8747E996F6}"/>
              </a:ext>
            </a:extLst>
          </p:cNvPr>
          <p:cNvSpPr>
            <a:spLocks noGrp="1"/>
          </p:cNvSpPr>
          <p:nvPr>
            <p:ph type="sldNum" sz="quarter" idx="12"/>
          </p:nvPr>
        </p:nvSpPr>
        <p:spPr/>
        <p:txBody>
          <a:bodyPr/>
          <a:lstStyle/>
          <a:p>
            <a:fld id="{7A0A5901-FADD-4103-B478-4CF3DA7D3C96}" type="slidenum">
              <a:rPr lang="en-GB" smtClean="0"/>
              <a:t>‹#›</a:t>
            </a:fld>
            <a:endParaRPr lang="en-GB"/>
          </a:p>
        </p:txBody>
      </p:sp>
    </p:spTree>
    <p:extLst>
      <p:ext uri="{BB962C8B-B14F-4D97-AF65-F5344CB8AC3E}">
        <p14:creationId xmlns:p14="http://schemas.microsoft.com/office/powerpoint/2010/main" val="7098608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1344-E6BC-8380-A9B9-FF8EEFA75E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4DC2E0-820D-BC3D-E368-1C767CB11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594739-E0BF-C139-333F-DBA25D421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FEEC1B-7992-CD6C-FB91-E1C0E2C9A2DF}"/>
              </a:ext>
            </a:extLst>
          </p:cNvPr>
          <p:cNvSpPr>
            <a:spLocks noGrp="1"/>
          </p:cNvSpPr>
          <p:nvPr>
            <p:ph type="dt" sz="half" idx="10"/>
          </p:nvPr>
        </p:nvSpPr>
        <p:spPr/>
        <p:txBody>
          <a:bodyPr/>
          <a:lstStyle/>
          <a:p>
            <a:fld id="{7EED3436-1421-4518-AF1D-B17D9A42BD5C}" type="datetimeFigureOut">
              <a:rPr lang="en-GB" smtClean="0"/>
              <a:t>14/05/2025</a:t>
            </a:fld>
            <a:endParaRPr lang="en-GB"/>
          </a:p>
        </p:txBody>
      </p:sp>
      <p:sp>
        <p:nvSpPr>
          <p:cNvPr id="6" name="Footer Placeholder 5">
            <a:extLst>
              <a:ext uri="{FF2B5EF4-FFF2-40B4-BE49-F238E27FC236}">
                <a16:creationId xmlns:a16="http://schemas.microsoft.com/office/drawing/2014/main" id="{EADFDA63-5650-037F-F1CE-1D28FEBC49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F8C92E-AAFC-E93A-C17B-86B90316E142}"/>
              </a:ext>
            </a:extLst>
          </p:cNvPr>
          <p:cNvSpPr>
            <a:spLocks noGrp="1"/>
          </p:cNvSpPr>
          <p:nvPr>
            <p:ph type="sldNum" sz="quarter" idx="12"/>
          </p:nvPr>
        </p:nvSpPr>
        <p:spPr/>
        <p:txBody>
          <a:bodyPr/>
          <a:lstStyle/>
          <a:p>
            <a:fld id="{7A0A5901-FADD-4103-B478-4CF3DA7D3C96}" type="slidenum">
              <a:rPr lang="en-GB" smtClean="0"/>
              <a:t>‹#›</a:t>
            </a:fld>
            <a:endParaRPr lang="en-GB"/>
          </a:p>
        </p:txBody>
      </p:sp>
    </p:spTree>
    <p:extLst>
      <p:ext uri="{BB962C8B-B14F-4D97-AF65-F5344CB8AC3E}">
        <p14:creationId xmlns:p14="http://schemas.microsoft.com/office/powerpoint/2010/main" val="2941836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E5F5D-508F-DC3B-7DB7-4BD5CE1B7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D48563-8109-2A66-701D-FB50D19590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9B3DB8-78AF-99E0-3FCF-1454610C5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49916-5023-EBF3-7517-43F2F380203D}"/>
              </a:ext>
            </a:extLst>
          </p:cNvPr>
          <p:cNvSpPr>
            <a:spLocks noGrp="1"/>
          </p:cNvSpPr>
          <p:nvPr>
            <p:ph type="dt" sz="half" idx="10"/>
          </p:nvPr>
        </p:nvSpPr>
        <p:spPr/>
        <p:txBody>
          <a:bodyPr/>
          <a:lstStyle/>
          <a:p>
            <a:fld id="{7EED3436-1421-4518-AF1D-B17D9A42BD5C}" type="datetimeFigureOut">
              <a:rPr lang="en-GB" smtClean="0"/>
              <a:t>14/05/2025</a:t>
            </a:fld>
            <a:endParaRPr lang="en-GB"/>
          </a:p>
        </p:txBody>
      </p:sp>
      <p:sp>
        <p:nvSpPr>
          <p:cNvPr id="6" name="Footer Placeholder 5">
            <a:extLst>
              <a:ext uri="{FF2B5EF4-FFF2-40B4-BE49-F238E27FC236}">
                <a16:creationId xmlns:a16="http://schemas.microsoft.com/office/drawing/2014/main" id="{D1827E0F-2038-D4FE-8DA2-1545FE36F9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2ECDAC-7570-CC43-55AD-249A055654AD}"/>
              </a:ext>
            </a:extLst>
          </p:cNvPr>
          <p:cNvSpPr>
            <a:spLocks noGrp="1"/>
          </p:cNvSpPr>
          <p:nvPr>
            <p:ph type="sldNum" sz="quarter" idx="12"/>
          </p:nvPr>
        </p:nvSpPr>
        <p:spPr/>
        <p:txBody>
          <a:bodyPr/>
          <a:lstStyle/>
          <a:p>
            <a:fld id="{7A0A5901-FADD-4103-B478-4CF3DA7D3C96}" type="slidenum">
              <a:rPr lang="en-GB" smtClean="0"/>
              <a:t>‹#›</a:t>
            </a:fld>
            <a:endParaRPr lang="en-GB"/>
          </a:p>
        </p:txBody>
      </p:sp>
    </p:spTree>
    <p:extLst>
      <p:ext uri="{BB962C8B-B14F-4D97-AF65-F5344CB8AC3E}">
        <p14:creationId xmlns:p14="http://schemas.microsoft.com/office/powerpoint/2010/main" val="1383618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51AE-3FF5-6470-A202-4B9BB867DB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D37E18-D1CC-CC70-9594-65953A2E1E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DD650-15BE-B52E-4AA3-19F1466E21EF}"/>
              </a:ext>
            </a:extLst>
          </p:cNvPr>
          <p:cNvSpPr>
            <a:spLocks noGrp="1"/>
          </p:cNvSpPr>
          <p:nvPr>
            <p:ph type="dt" sz="half" idx="10"/>
          </p:nvPr>
        </p:nvSpPr>
        <p:spPr/>
        <p:txBody>
          <a:bodyPr/>
          <a:lstStyle/>
          <a:p>
            <a:fld id="{7EED3436-1421-4518-AF1D-B17D9A42BD5C}" type="datetimeFigureOut">
              <a:rPr lang="en-GB" smtClean="0"/>
              <a:t>14/05/2025</a:t>
            </a:fld>
            <a:endParaRPr lang="en-GB"/>
          </a:p>
        </p:txBody>
      </p:sp>
      <p:sp>
        <p:nvSpPr>
          <p:cNvPr id="5" name="Footer Placeholder 4">
            <a:extLst>
              <a:ext uri="{FF2B5EF4-FFF2-40B4-BE49-F238E27FC236}">
                <a16:creationId xmlns:a16="http://schemas.microsoft.com/office/drawing/2014/main" id="{21773770-868F-6925-A8AF-202AF0F9AB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8725E3-F2ED-1C29-FEED-F12B0DA16377}"/>
              </a:ext>
            </a:extLst>
          </p:cNvPr>
          <p:cNvSpPr>
            <a:spLocks noGrp="1"/>
          </p:cNvSpPr>
          <p:nvPr>
            <p:ph type="sldNum" sz="quarter" idx="12"/>
          </p:nvPr>
        </p:nvSpPr>
        <p:spPr/>
        <p:txBody>
          <a:bodyPr/>
          <a:lstStyle/>
          <a:p>
            <a:fld id="{7A0A5901-FADD-4103-B478-4CF3DA7D3C96}" type="slidenum">
              <a:rPr lang="en-GB" smtClean="0"/>
              <a:t>‹#›</a:t>
            </a:fld>
            <a:endParaRPr lang="en-GB"/>
          </a:p>
        </p:txBody>
      </p:sp>
    </p:spTree>
    <p:extLst>
      <p:ext uri="{BB962C8B-B14F-4D97-AF65-F5344CB8AC3E}">
        <p14:creationId xmlns:p14="http://schemas.microsoft.com/office/powerpoint/2010/main" val="2620715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BADFD9-5975-A4B0-28E5-8EE7510536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81ECE7-6F55-8885-BA72-9B45E4C4BA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0A2CFE-00E6-C408-BDF6-EC20EAE090CA}"/>
              </a:ext>
            </a:extLst>
          </p:cNvPr>
          <p:cNvSpPr>
            <a:spLocks noGrp="1"/>
          </p:cNvSpPr>
          <p:nvPr>
            <p:ph type="dt" sz="half" idx="10"/>
          </p:nvPr>
        </p:nvSpPr>
        <p:spPr/>
        <p:txBody>
          <a:bodyPr/>
          <a:lstStyle/>
          <a:p>
            <a:fld id="{7EED3436-1421-4518-AF1D-B17D9A42BD5C}" type="datetimeFigureOut">
              <a:rPr lang="en-GB" smtClean="0"/>
              <a:t>14/05/2025</a:t>
            </a:fld>
            <a:endParaRPr lang="en-GB"/>
          </a:p>
        </p:txBody>
      </p:sp>
      <p:sp>
        <p:nvSpPr>
          <p:cNvPr id="5" name="Footer Placeholder 4">
            <a:extLst>
              <a:ext uri="{FF2B5EF4-FFF2-40B4-BE49-F238E27FC236}">
                <a16:creationId xmlns:a16="http://schemas.microsoft.com/office/drawing/2014/main" id="{934BE4B1-7C3C-4211-12D4-0336834455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5497F6-1569-3CD7-832F-8143051629E6}"/>
              </a:ext>
            </a:extLst>
          </p:cNvPr>
          <p:cNvSpPr>
            <a:spLocks noGrp="1"/>
          </p:cNvSpPr>
          <p:nvPr>
            <p:ph type="sldNum" sz="quarter" idx="12"/>
          </p:nvPr>
        </p:nvSpPr>
        <p:spPr/>
        <p:txBody>
          <a:bodyPr/>
          <a:lstStyle/>
          <a:p>
            <a:fld id="{7A0A5901-FADD-4103-B478-4CF3DA7D3C96}" type="slidenum">
              <a:rPr lang="en-GB" smtClean="0"/>
              <a:t>‹#›</a:t>
            </a:fld>
            <a:endParaRPr lang="en-GB"/>
          </a:p>
        </p:txBody>
      </p:sp>
    </p:spTree>
    <p:extLst>
      <p:ext uri="{BB962C8B-B14F-4D97-AF65-F5344CB8AC3E}">
        <p14:creationId xmlns:p14="http://schemas.microsoft.com/office/powerpoint/2010/main" val="27893147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B122F-BE49-4D8E-BAA9-B2B176A58F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973BED-D57D-4C98-8ABE-F477ED0AF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4E2D95-1435-40DC-84E4-92DFF41FB1FE}"/>
              </a:ext>
            </a:extLst>
          </p:cNvPr>
          <p:cNvSpPr>
            <a:spLocks noGrp="1"/>
          </p:cNvSpPr>
          <p:nvPr>
            <p:ph type="dt" sz="half" idx="10"/>
          </p:nvPr>
        </p:nvSpPr>
        <p:spPr/>
        <p:txBody>
          <a:bodyPr/>
          <a:lstStyle/>
          <a:p>
            <a:fld id="{2D050B6D-16E4-4ECB-AC15-AA68DA2E5C40}" type="datetimeFigureOut">
              <a:rPr lang="en-GB" smtClean="0"/>
              <a:t>14/05/2025</a:t>
            </a:fld>
            <a:endParaRPr lang="en-GB"/>
          </a:p>
        </p:txBody>
      </p:sp>
      <p:sp>
        <p:nvSpPr>
          <p:cNvPr id="5" name="Footer Placeholder 4">
            <a:extLst>
              <a:ext uri="{FF2B5EF4-FFF2-40B4-BE49-F238E27FC236}">
                <a16:creationId xmlns:a16="http://schemas.microsoft.com/office/drawing/2014/main" id="{9616A049-448B-4238-A963-45BC98AB20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76D4D9-A7D6-4969-9C9B-4FA4AB307DCB}"/>
              </a:ext>
            </a:extLst>
          </p:cNvPr>
          <p:cNvSpPr>
            <a:spLocks noGrp="1"/>
          </p:cNvSpPr>
          <p:nvPr>
            <p:ph type="sldNum" sz="quarter" idx="12"/>
          </p:nvPr>
        </p:nvSpPr>
        <p:spPr/>
        <p:txBody>
          <a:bodyPr/>
          <a:lstStyle/>
          <a:p>
            <a:fld id="{C345A261-A07E-4271-BFB7-1BA77ADED48C}" type="slidenum">
              <a:rPr lang="en-GB" smtClean="0"/>
              <a:t>‹#›</a:t>
            </a:fld>
            <a:endParaRPr lang="en-GB"/>
          </a:p>
        </p:txBody>
      </p:sp>
    </p:spTree>
    <p:extLst>
      <p:ext uri="{BB962C8B-B14F-4D97-AF65-F5344CB8AC3E}">
        <p14:creationId xmlns:p14="http://schemas.microsoft.com/office/powerpoint/2010/main" val="33137876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8CCC-8FEB-4459-9798-E901D38F23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0B9D68-2917-4775-855F-B7F4A7961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4C186F-0D79-4FB0-8C95-CF93D8E52E78}"/>
              </a:ext>
            </a:extLst>
          </p:cNvPr>
          <p:cNvSpPr>
            <a:spLocks noGrp="1"/>
          </p:cNvSpPr>
          <p:nvPr>
            <p:ph type="dt" sz="half" idx="10"/>
          </p:nvPr>
        </p:nvSpPr>
        <p:spPr/>
        <p:txBody>
          <a:bodyPr/>
          <a:lstStyle/>
          <a:p>
            <a:fld id="{2D050B6D-16E4-4ECB-AC15-AA68DA2E5C40}" type="datetimeFigureOut">
              <a:rPr lang="en-GB" smtClean="0"/>
              <a:t>14/05/2025</a:t>
            </a:fld>
            <a:endParaRPr lang="en-GB"/>
          </a:p>
        </p:txBody>
      </p:sp>
      <p:sp>
        <p:nvSpPr>
          <p:cNvPr id="5" name="Footer Placeholder 4">
            <a:extLst>
              <a:ext uri="{FF2B5EF4-FFF2-40B4-BE49-F238E27FC236}">
                <a16:creationId xmlns:a16="http://schemas.microsoft.com/office/drawing/2014/main" id="{3D7A7C08-6ECE-4E30-B2BD-9E04E49EBB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BC26FE-B139-4071-B99F-B5BF9F633899}"/>
              </a:ext>
            </a:extLst>
          </p:cNvPr>
          <p:cNvSpPr>
            <a:spLocks noGrp="1"/>
          </p:cNvSpPr>
          <p:nvPr>
            <p:ph type="sldNum" sz="quarter" idx="12"/>
          </p:nvPr>
        </p:nvSpPr>
        <p:spPr/>
        <p:txBody>
          <a:bodyPr/>
          <a:lstStyle/>
          <a:p>
            <a:fld id="{C345A261-A07E-4271-BFB7-1BA77ADED48C}" type="slidenum">
              <a:rPr lang="en-GB" smtClean="0"/>
              <a:t>‹#›</a:t>
            </a:fld>
            <a:endParaRPr lang="en-GB"/>
          </a:p>
        </p:txBody>
      </p:sp>
    </p:spTree>
    <p:extLst>
      <p:ext uri="{BB962C8B-B14F-4D97-AF65-F5344CB8AC3E}">
        <p14:creationId xmlns:p14="http://schemas.microsoft.com/office/powerpoint/2010/main" val="39305782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488D-562A-490C-9578-FD2CED6B8F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93C07B-A47D-4CA4-A816-F83798ECA7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792333-442B-4A06-ADC7-6350004B9D91}"/>
              </a:ext>
            </a:extLst>
          </p:cNvPr>
          <p:cNvSpPr>
            <a:spLocks noGrp="1"/>
          </p:cNvSpPr>
          <p:nvPr>
            <p:ph type="dt" sz="half" idx="10"/>
          </p:nvPr>
        </p:nvSpPr>
        <p:spPr/>
        <p:txBody>
          <a:bodyPr/>
          <a:lstStyle/>
          <a:p>
            <a:fld id="{2D050B6D-16E4-4ECB-AC15-AA68DA2E5C40}" type="datetimeFigureOut">
              <a:rPr lang="en-GB" smtClean="0"/>
              <a:t>14/05/2025</a:t>
            </a:fld>
            <a:endParaRPr lang="en-GB"/>
          </a:p>
        </p:txBody>
      </p:sp>
      <p:sp>
        <p:nvSpPr>
          <p:cNvPr id="5" name="Footer Placeholder 4">
            <a:extLst>
              <a:ext uri="{FF2B5EF4-FFF2-40B4-BE49-F238E27FC236}">
                <a16:creationId xmlns:a16="http://schemas.microsoft.com/office/drawing/2014/main" id="{9EB5DD70-C203-4580-9DA1-4065481098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D27F42-D679-44DF-9C33-A063F455AE52}"/>
              </a:ext>
            </a:extLst>
          </p:cNvPr>
          <p:cNvSpPr>
            <a:spLocks noGrp="1"/>
          </p:cNvSpPr>
          <p:nvPr>
            <p:ph type="sldNum" sz="quarter" idx="12"/>
          </p:nvPr>
        </p:nvSpPr>
        <p:spPr/>
        <p:txBody>
          <a:bodyPr/>
          <a:lstStyle/>
          <a:p>
            <a:fld id="{C345A261-A07E-4271-BFB7-1BA77ADED48C}" type="slidenum">
              <a:rPr lang="en-GB" smtClean="0"/>
              <a:t>‹#›</a:t>
            </a:fld>
            <a:endParaRPr lang="en-GB"/>
          </a:p>
        </p:txBody>
      </p:sp>
    </p:spTree>
    <p:extLst>
      <p:ext uri="{BB962C8B-B14F-4D97-AF65-F5344CB8AC3E}">
        <p14:creationId xmlns:p14="http://schemas.microsoft.com/office/powerpoint/2010/main" val="195231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BF47-EAB4-BC49-89B2-25DDAC2AE5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BA5DE-3E19-BD40-A3D0-69390522E59F}"/>
              </a:ext>
            </a:extLst>
          </p:cNvPr>
          <p:cNvSpPr>
            <a:spLocks noGrp="1"/>
          </p:cNvSpPr>
          <p:nvPr>
            <p:ph type="dt" sz="half" idx="10"/>
          </p:nvPr>
        </p:nvSpPr>
        <p:spPr/>
        <p:txBody>
          <a:bodyPr/>
          <a:lstStyle/>
          <a:p>
            <a:fld id="{DDFCEED1-870B-D24D-984B-C31F0F82FB2C}" type="datetimeFigureOut">
              <a:rPr lang="en-US" smtClean="0"/>
              <a:t>5/14/2025</a:t>
            </a:fld>
            <a:endParaRPr lang="en-US"/>
          </a:p>
        </p:txBody>
      </p:sp>
      <p:sp>
        <p:nvSpPr>
          <p:cNvPr id="4" name="Footer Placeholder 3">
            <a:extLst>
              <a:ext uri="{FF2B5EF4-FFF2-40B4-BE49-F238E27FC236}">
                <a16:creationId xmlns:a16="http://schemas.microsoft.com/office/drawing/2014/main" id="{9E316A12-471F-D246-AADF-885137B546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C4AE9B-B97D-9D47-AB3E-C78C040D8A90}"/>
              </a:ext>
            </a:extLst>
          </p:cNvPr>
          <p:cNvSpPr>
            <a:spLocks noGrp="1"/>
          </p:cNvSpPr>
          <p:nvPr>
            <p:ph type="sldNum" sz="quarter" idx="12"/>
          </p:nvPr>
        </p:nvSpPr>
        <p:spPr/>
        <p:txBody>
          <a:bodyPr/>
          <a:lstStyle/>
          <a:p>
            <a:fld id="{C1E56FEF-C95D-E445-ABF3-D363B71B343D}" type="slidenum">
              <a:rPr lang="en-US" smtClean="0"/>
              <a:t>‹#›</a:t>
            </a:fld>
            <a:endParaRPr lang="en-US"/>
          </a:p>
        </p:txBody>
      </p:sp>
    </p:spTree>
    <p:extLst>
      <p:ext uri="{BB962C8B-B14F-4D97-AF65-F5344CB8AC3E}">
        <p14:creationId xmlns:p14="http://schemas.microsoft.com/office/powerpoint/2010/main" val="23978320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02DF-8826-457A-B068-A68ADECF53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15BE97-F523-49EE-ABEC-20F58EF412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A00BAB-969D-4CC1-BC8E-9B5A705DB1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F8881E-B034-4C66-BBD0-1801A32EA5D1}"/>
              </a:ext>
            </a:extLst>
          </p:cNvPr>
          <p:cNvSpPr>
            <a:spLocks noGrp="1"/>
          </p:cNvSpPr>
          <p:nvPr>
            <p:ph type="dt" sz="half" idx="10"/>
          </p:nvPr>
        </p:nvSpPr>
        <p:spPr/>
        <p:txBody>
          <a:bodyPr/>
          <a:lstStyle/>
          <a:p>
            <a:fld id="{2D050B6D-16E4-4ECB-AC15-AA68DA2E5C40}" type="datetimeFigureOut">
              <a:rPr lang="en-GB" smtClean="0"/>
              <a:t>14/05/2025</a:t>
            </a:fld>
            <a:endParaRPr lang="en-GB"/>
          </a:p>
        </p:txBody>
      </p:sp>
      <p:sp>
        <p:nvSpPr>
          <p:cNvPr id="6" name="Footer Placeholder 5">
            <a:extLst>
              <a:ext uri="{FF2B5EF4-FFF2-40B4-BE49-F238E27FC236}">
                <a16:creationId xmlns:a16="http://schemas.microsoft.com/office/drawing/2014/main" id="{8BF6873A-F118-4C25-B9B5-BFD503D6AC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29E341-D25E-4C3D-B8C7-E9A88C4773FE}"/>
              </a:ext>
            </a:extLst>
          </p:cNvPr>
          <p:cNvSpPr>
            <a:spLocks noGrp="1"/>
          </p:cNvSpPr>
          <p:nvPr>
            <p:ph type="sldNum" sz="quarter" idx="12"/>
          </p:nvPr>
        </p:nvSpPr>
        <p:spPr/>
        <p:txBody>
          <a:bodyPr/>
          <a:lstStyle/>
          <a:p>
            <a:fld id="{C345A261-A07E-4271-BFB7-1BA77ADED48C}" type="slidenum">
              <a:rPr lang="en-GB" smtClean="0"/>
              <a:t>‹#›</a:t>
            </a:fld>
            <a:endParaRPr lang="en-GB"/>
          </a:p>
        </p:txBody>
      </p:sp>
    </p:spTree>
    <p:extLst>
      <p:ext uri="{BB962C8B-B14F-4D97-AF65-F5344CB8AC3E}">
        <p14:creationId xmlns:p14="http://schemas.microsoft.com/office/powerpoint/2010/main" val="363535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69E337-F87B-E447-AC7E-3A16153EBDA7}"/>
              </a:ext>
            </a:extLst>
          </p:cNvPr>
          <p:cNvSpPr>
            <a:spLocks noGrp="1"/>
          </p:cNvSpPr>
          <p:nvPr>
            <p:ph type="dt" sz="half" idx="10"/>
          </p:nvPr>
        </p:nvSpPr>
        <p:spPr/>
        <p:txBody>
          <a:bodyPr/>
          <a:lstStyle/>
          <a:p>
            <a:fld id="{DDFCEED1-870B-D24D-984B-C31F0F82FB2C}" type="datetimeFigureOut">
              <a:rPr lang="en-US" smtClean="0"/>
              <a:t>5/14/2025</a:t>
            </a:fld>
            <a:endParaRPr lang="en-US"/>
          </a:p>
        </p:txBody>
      </p:sp>
      <p:sp>
        <p:nvSpPr>
          <p:cNvPr id="3" name="Footer Placeholder 2">
            <a:extLst>
              <a:ext uri="{FF2B5EF4-FFF2-40B4-BE49-F238E27FC236}">
                <a16:creationId xmlns:a16="http://schemas.microsoft.com/office/drawing/2014/main" id="{41A4632D-E2EA-E647-838D-7C3C2EFC0A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8E5ACF-7816-0143-AA72-CD0DF78EA990}"/>
              </a:ext>
            </a:extLst>
          </p:cNvPr>
          <p:cNvSpPr>
            <a:spLocks noGrp="1"/>
          </p:cNvSpPr>
          <p:nvPr>
            <p:ph type="sldNum" sz="quarter" idx="12"/>
          </p:nvPr>
        </p:nvSpPr>
        <p:spPr/>
        <p:txBody>
          <a:bodyPr/>
          <a:lstStyle/>
          <a:p>
            <a:fld id="{C1E56FEF-C95D-E445-ABF3-D363B71B343D}" type="slidenum">
              <a:rPr lang="en-US" smtClean="0"/>
              <a:t>‹#›</a:t>
            </a:fld>
            <a:endParaRPr lang="en-US"/>
          </a:p>
        </p:txBody>
      </p:sp>
    </p:spTree>
    <p:extLst>
      <p:ext uri="{BB962C8B-B14F-4D97-AF65-F5344CB8AC3E}">
        <p14:creationId xmlns:p14="http://schemas.microsoft.com/office/powerpoint/2010/main" val="176618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5C0D-2C86-9D4F-90A3-11C60A146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E9E59A-EC12-5040-AF6A-7A46DA7741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9D789D-2FC1-6A4D-A4F3-CDCF58F9B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E43057-28ED-424A-BA7A-22BE0162A4A5}"/>
              </a:ext>
            </a:extLst>
          </p:cNvPr>
          <p:cNvSpPr>
            <a:spLocks noGrp="1"/>
          </p:cNvSpPr>
          <p:nvPr>
            <p:ph type="dt" sz="half" idx="10"/>
          </p:nvPr>
        </p:nvSpPr>
        <p:spPr/>
        <p:txBody>
          <a:bodyPr/>
          <a:lstStyle/>
          <a:p>
            <a:fld id="{DDFCEED1-870B-D24D-984B-C31F0F82FB2C}" type="datetimeFigureOut">
              <a:rPr lang="en-US" smtClean="0"/>
              <a:t>5/14/2025</a:t>
            </a:fld>
            <a:endParaRPr lang="en-US"/>
          </a:p>
        </p:txBody>
      </p:sp>
      <p:sp>
        <p:nvSpPr>
          <p:cNvPr id="6" name="Footer Placeholder 5">
            <a:extLst>
              <a:ext uri="{FF2B5EF4-FFF2-40B4-BE49-F238E27FC236}">
                <a16:creationId xmlns:a16="http://schemas.microsoft.com/office/drawing/2014/main" id="{76B027A4-3B68-0B4D-9239-60F935FD5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417DF-BF8E-9F43-B335-4044FF46F686}"/>
              </a:ext>
            </a:extLst>
          </p:cNvPr>
          <p:cNvSpPr>
            <a:spLocks noGrp="1"/>
          </p:cNvSpPr>
          <p:nvPr>
            <p:ph type="sldNum" sz="quarter" idx="12"/>
          </p:nvPr>
        </p:nvSpPr>
        <p:spPr/>
        <p:txBody>
          <a:bodyPr/>
          <a:lstStyle/>
          <a:p>
            <a:fld id="{C1E56FEF-C95D-E445-ABF3-D363B71B343D}" type="slidenum">
              <a:rPr lang="en-US" smtClean="0"/>
              <a:t>‹#›</a:t>
            </a:fld>
            <a:endParaRPr lang="en-US"/>
          </a:p>
        </p:txBody>
      </p:sp>
    </p:spTree>
    <p:extLst>
      <p:ext uri="{BB962C8B-B14F-4D97-AF65-F5344CB8AC3E}">
        <p14:creationId xmlns:p14="http://schemas.microsoft.com/office/powerpoint/2010/main" val="103659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9078-C46C-8E4C-9592-856F098F0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B3645-AD75-4142-9988-CA4AD217B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80C5D12-CCCE-CC47-9F4F-0C4C259285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16A59F-5F2E-D94F-883B-11EB7D100BC8}"/>
              </a:ext>
            </a:extLst>
          </p:cNvPr>
          <p:cNvSpPr>
            <a:spLocks noGrp="1"/>
          </p:cNvSpPr>
          <p:nvPr>
            <p:ph type="dt" sz="half" idx="10"/>
          </p:nvPr>
        </p:nvSpPr>
        <p:spPr/>
        <p:txBody>
          <a:bodyPr/>
          <a:lstStyle/>
          <a:p>
            <a:fld id="{DDFCEED1-870B-D24D-984B-C31F0F82FB2C}" type="datetimeFigureOut">
              <a:rPr lang="en-US" smtClean="0"/>
              <a:t>5/14/2025</a:t>
            </a:fld>
            <a:endParaRPr lang="en-US"/>
          </a:p>
        </p:txBody>
      </p:sp>
      <p:sp>
        <p:nvSpPr>
          <p:cNvPr id="6" name="Footer Placeholder 5">
            <a:extLst>
              <a:ext uri="{FF2B5EF4-FFF2-40B4-BE49-F238E27FC236}">
                <a16:creationId xmlns:a16="http://schemas.microsoft.com/office/drawing/2014/main" id="{17D7BBBB-BEB4-9D48-BBA1-5A5827AB1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DC66B-7E19-314E-BB43-5D509B28088A}"/>
              </a:ext>
            </a:extLst>
          </p:cNvPr>
          <p:cNvSpPr>
            <a:spLocks noGrp="1"/>
          </p:cNvSpPr>
          <p:nvPr>
            <p:ph type="sldNum" sz="quarter" idx="12"/>
          </p:nvPr>
        </p:nvSpPr>
        <p:spPr/>
        <p:txBody>
          <a:bodyPr/>
          <a:lstStyle/>
          <a:p>
            <a:fld id="{C1E56FEF-C95D-E445-ABF3-D363B71B343D}" type="slidenum">
              <a:rPr lang="en-US" smtClean="0"/>
              <a:t>‹#›</a:t>
            </a:fld>
            <a:endParaRPr lang="en-US"/>
          </a:p>
        </p:txBody>
      </p:sp>
    </p:spTree>
    <p:extLst>
      <p:ext uri="{BB962C8B-B14F-4D97-AF65-F5344CB8AC3E}">
        <p14:creationId xmlns:p14="http://schemas.microsoft.com/office/powerpoint/2010/main" val="103162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theme" Target="../theme/theme5.xml"/><Relationship Id="rId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029BD4-6CFC-AD41-B57E-7D343FDC6E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937A4C-4C34-1746-A634-831F47150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2643A-315D-2C44-AA8C-33F2416A29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CEED1-870B-D24D-984B-C31F0F82FB2C}" type="datetimeFigureOut">
              <a:rPr lang="en-US" smtClean="0"/>
              <a:t>5/14/2025</a:t>
            </a:fld>
            <a:endParaRPr lang="en-US"/>
          </a:p>
        </p:txBody>
      </p:sp>
      <p:sp>
        <p:nvSpPr>
          <p:cNvPr id="5" name="Footer Placeholder 4">
            <a:extLst>
              <a:ext uri="{FF2B5EF4-FFF2-40B4-BE49-F238E27FC236}">
                <a16:creationId xmlns:a16="http://schemas.microsoft.com/office/drawing/2014/main" id="{1AB85ACE-946D-9149-AB2A-090EE78F74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2E9621-84FB-3246-A1BE-90293C991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56FEF-C95D-E445-ABF3-D363B71B343D}" type="slidenum">
              <a:rPr lang="en-US" smtClean="0"/>
              <a:t>‹#›</a:t>
            </a:fld>
            <a:endParaRPr lang="en-US"/>
          </a:p>
        </p:txBody>
      </p:sp>
    </p:spTree>
    <p:extLst>
      <p:ext uri="{BB962C8B-B14F-4D97-AF65-F5344CB8AC3E}">
        <p14:creationId xmlns:p14="http://schemas.microsoft.com/office/powerpoint/2010/main" val="1352678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14575-F3CE-7B47-E684-1DD7A8C47A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F0AC8A-3805-52FB-AFD1-A106FF055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CE9FD0-EC96-AFB0-255F-37890A1560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E74B1B-0894-4568-A96A-DDA74771F704}" type="datetimeFigureOut">
              <a:rPr lang="en-GB" smtClean="0"/>
              <a:t>14/05/2025</a:t>
            </a:fld>
            <a:endParaRPr lang="en-GB"/>
          </a:p>
        </p:txBody>
      </p:sp>
      <p:sp>
        <p:nvSpPr>
          <p:cNvPr id="5" name="Footer Placeholder 4">
            <a:extLst>
              <a:ext uri="{FF2B5EF4-FFF2-40B4-BE49-F238E27FC236}">
                <a16:creationId xmlns:a16="http://schemas.microsoft.com/office/drawing/2014/main" id="{D7F7608A-514A-B859-A3A6-76C92FF56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F9A1FBC-E616-3CD9-94BC-CB199A47F8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48CDD0-F5F1-4ADA-82DE-236DD20E858F}" type="slidenum">
              <a:rPr lang="en-GB" smtClean="0"/>
              <a:t>‹#›</a:t>
            </a:fld>
            <a:endParaRPr lang="en-GB"/>
          </a:p>
        </p:txBody>
      </p:sp>
    </p:spTree>
    <p:extLst>
      <p:ext uri="{BB962C8B-B14F-4D97-AF65-F5344CB8AC3E}">
        <p14:creationId xmlns:p14="http://schemas.microsoft.com/office/powerpoint/2010/main" val="4158235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cxnSp>
        <p:nvCxnSpPr>
          <p:cNvPr id="6" name="Google Shape;6;p1"/>
          <p:cNvCxnSpPr/>
          <p:nvPr/>
        </p:nvCxnSpPr>
        <p:spPr>
          <a:xfrm>
            <a:off x="635044" y="635000"/>
            <a:ext cx="10985501" cy="0"/>
          </a:xfrm>
          <a:prstGeom prst="straightConnector1">
            <a:avLst/>
          </a:prstGeom>
          <a:noFill/>
          <a:ln w="50800" cap="flat" cmpd="sng">
            <a:solidFill>
              <a:srgbClr val="212121"/>
            </a:solidFill>
            <a:prstDash val="solid"/>
            <a:miter lim="400000"/>
            <a:headEnd type="none" w="sm" len="sm"/>
            <a:tailEnd type="none" w="sm" len="sm"/>
          </a:ln>
        </p:spPr>
      </p:cxnSp>
      <p:sp>
        <p:nvSpPr>
          <p:cNvPr id="7" name="Google Shape;7;p1"/>
          <p:cNvSpPr txBox="1"/>
          <p:nvPr/>
        </p:nvSpPr>
        <p:spPr>
          <a:xfrm>
            <a:off x="635000" y="6349992"/>
            <a:ext cx="3401100" cy="159018"/>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212121"/>
              </a:buClr>
              <a:buSzPts val="1400"/>
              <a:buFont typeface="Inter"/>
              <a:buNone/>
            </a:pPr>
            <a:r>
              <a:rPr lang="en-US" sz="700" b="0" i="0" u="none" strike="noStrike" cap="none">
                <a:solidFill>
                  <a:srgbClr val="212121"/>
                </a:solidFill>
                <a:latin typeface="Inter"/>
                <a:ea typeface="Inter"/>
                <a:cs typeface="Inter"/>
                <a:sym typeface="Inter"/>
              </a:rPr>
              <a:t>Copyright 2023, Content Design London</a:t>
            </a:r>
            <a:endParaRPr sz="900"/>
          </a:p>
        </p:txBody>
      </p:sp>
      <p:sp>
        <p:nvSpPr>
          <p:cNvPr id="8" name="Google Shape;8;p1"/>
          <p:cNvSpPr txBox="1">
            <a:spLocks noGrp="1"/>
          </p:cNvSpPr>
          <p:nvPr>
            <p:ph type="body" idx="1"/>
          </p:nvPr>
        </p:nvSpPr>
        <p:spPr>
          <a:xfrm>
            <a:off x="635025" y="1745294"/>
            <a:ext cx="10985550" cy="4414200"/>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3478C6"/>
              </a:buClr>
              <a:buSzPts val="5904"/>
              <a:buFont typeface="Inter"/>
              <a:buChar char="•"/>
              <a:defRPr sz="4800" b="0" i="0" u="none" strike="noStrike" cap="none">
                <a:solidFill>
                  <a:srgbClr val="212121"/>
                </a:solidFill>
                <a:latin typeface="Inter"/>
                <a:ea typeface="Inter"/>
                <a:cs typeface="Inter"/>
                <a:sym typeface="Inter"/>
              </a:defRPr>
            </a:lvl1pPr>
            <a:lvl2pPr marL="914400" marR="0" lvl="1" indent="-603504" algn="l" rtl="0">
              <a:lnSpc>
                <a:spcPct val="90000"/>
              </a:lnSpc>
              <a:spcBef>
                <a:spcPts val="4500"/>
              </a:spcBef>
              <a:spcAft>
                <a:spcPts val="0"/>
              </a:spcAft>
              <a:buClr>
                <a:srgbClr val="3478C6"/>
              </a:buClr>
              <a:buSzPts val="5904"/>
              <a:buFont typeface="Inter"/>
              <a:buChar char="•"/>
              <a:defRPr sz="4800" b="0" i="0" u="none" strike="noStrike" cap="none">
                <a:solidFill>
                  <a:srgbClr val="212121"/>
                </a:solidFill>
                <a:latin typeface="Inter"/>
                <a:ea typeface="Inter"/>
                <a:cs typeface="Inter"/>
                <a:sym typeface="Inter"/>
              </a:defRPr>
            </a:lvl2pPr>
            <a:lvl3pPr marL="1371600" marR="0" lvl="2" indent="-603504" algn="l" rtl="0">
              <a:lnSpc>
                <a:spcPct val="90000"/>
              </a:lnSpc>
              <a:spcBef>
                <a:spcPts val="4500"/>
              </a:spcBef>
              <a:spcAft>
                <a:spcPts val="0"/>
              </a:spcAft>
              <a:buClr>
                <a:srgbClr val="3478C6"/>
              </a:buClr>
              <a:buSzPts val="5904"/>
              <a:buFont typeface="Inter"/>
              <a:buChar char="•"/>
              <a:defRPr sz="4800" b="0" i="0" u="none" strike="noStrike" cap="none">
                <a:solidFill>
                  <a:srgbClr val="212121"/>
                </a:solidFill>
                <a:latin typeface="Inter"/>
                <a:ea typeface="Inter"/>
                <a:cs typeface="Inter"/>
                <a:sym typeface="Inter"/>
              </a:defRPr>
            </a:lvl3pPr>
            <a:lvl4pPr marL="1828800" marR="0" lvl="3" indent="-603504" algn="l" rtl="0">
              <a:lnSpc>
                <a:spcPct val="90000"/>
              </a:lnSpc>
              <a:spcBef>
                <a:spcPts val="4500"/>
              </a:spcBef>
              <a:spcAft>
                <a:spcPts val="0"/>
              </a:spcAft>
              <a:buClr>
                <a:srgbClr val="3478C6"/>
              </a:buClr>
              <a:buSzPts val="5904"/>
              <a:buFont typeface="Inter"/>
              <a:buChar char="•"/>
              <a:defRPr sz="4800" b="0" i="0" u="none" strike="noStrike" cap="none">
                <a:solidFill>
                  <a:srgbClr val="212121"/>
                </a:solidFill>
                <a:latin typeface="Inter"/>
                <a:ea typeface="Inter"/>
                <a:cs typeface="Inter"/>
                <a:sym typeface="Inter"/>
              </a:defRPr>
            </a:lvl4pPr>
            <a:lvl5pPr marL="2286000" marR="0" lvl="4" indent="-603504" algn="l" rtl="0">
              <a:lnSpc>
                <a:spcPct val="90000"/>
              </a:lnSpc>
              <a:spcBef>
                <a:spcPts val="4500"/>
              </a:spcBef>
              <a:spcAft>
                <a:spcPts val="0"/>
              </a:spcAft>
              <a:buClr>
                <a:srgbClr val="3478C6"/>
              </a:buClr>
              <a:buSzPts val="5904"/>
              <a:buFont typeface="Inter"/>
              <a:buChar char="•"/>
              <a:defRPr sz="4800" b="0" i="0" u="none" strike="noStrike" cap="none">
                <a:solidFill>
                  <a:srgbClr val="212121"/>
                </a:solidFill>
                <a:latin typeface="Inter"/>
                <a:ea typeface="Inter"/>
                <a:cs typeface="Inter"/>
                <a:sym typeface="Inter"/>
              </a:defRPr>
            </a:lvl5pPr>
            <a:lvl6pPr marL="2743200" marR="0" lvl="5" indent="-603504" algn="l" rtl="0">
              <a:lnSpc>
                <a:spcPct val="90000"/>
              </a:lnSpc>
              <a:spcBef>
                <a:spcPts val="4500"/>
              </a:spcBef>
              <a:spcAft>
                <a:spcPts val="0"/>
              </a:spcAft>
              <a:buClr>
                <a:srgbClr val="3478C6"/>
              </a:buClr>
              <a:buSzPts val="5904"/>
              <a:buFont typeface="Inter"/>
              <a:buChar char="•"/>
              <a:defRPr sz="4800" b="0" i="0" u="none" strike="noStrike" cap="none">
                <a:solidFill>
                  <a:srgbClr val="212121"/>
                </a:solidFill>
                <a:latin typeface="Inter"/>
                <a:ea typeface="Inter"/>
                <a:cs typeface="Inter"/>
                <a:sym typeface="Inter"/>
              </a:defRPr>
            </a:lvl6pPr>
            <a:lvl7pPr marL="3200400" marR="0" lvl="6" indent="-603504" algn="l" rtl="0">
              <a:lnSpc>
                <a:spcPct val="90000"/>
              </a:lnSpc>
              <a:spcBef>
                <a:spcPts val="4500"/>
              </a:spcBef>
              <a:spcAft>
                <a:spcPts val="0"/>
              </a:spcAft>
              <a:buClr>
                <a:srgbClr val="3478C6"/>
              </a:buClr>
              <a:buSzPts val="5904"/>
              <a:buFont typeface="Inter"/>
              <a:buChar char="•"/>
              <a:defRPr sz="4800" b="0" i="0" u="none" strike="noStrike" cap="none">
                <a:solidFill>
                  <a:srgbClr val="212121"/>
                </a:solidFill>
                <a:latin typeface="Inter"/>
                <a:ea typeface="Inter"/>
                <a:cs typeface="Inter"/>
                <a:sym typeface="Inter"/>
              </a:defRPr>
            </a:lvl7pPr>
            <a:lvl8pPr marL="3657600" marR="0" lvl="7" indent="-603504" algn="l" rtl="0">
              <a:lnSpc>
                <a:spcPct val="90000"/>
              </a:lnSpc>
              <a:spcBef>
                <a:spcPts val="4500"/>
              </a:spcBef>
              <a:spcAft>
                <a:spcPts val="0"/>
              </a:spcAft>
              <a:buClr>
                <a:srgbClr val="3478C6"/>
              </a:buClr>
              <a:buSzPts val="5904"/>
              <a:buFont typeface="Inter"/>
              <a:buChar char="•"/>
              <a:defRPr sz="4800" b="0" i="0" u="none" strike="noStrike" cap="none">
                <a:solidFill>
                  <a:srgbClr val="212121"/>
                </a:solidFill>
                <a:latin typeface="Inter"/>
                <a:ea typeface="Inter"/>
                <a:cs typeface="Inter"/>
                <a:sym typeface="Inter"/>
              </a:defRPr>
            </a:lvl8pPr>
            <a:lvl9pPr marL="4114800" marR="0" lvl="8" indent="-603503" algn="l" rtl="0">
              <a:lnSpc>
                <a:spcPct val="90000"/>
              </a:lnSpc>
              <a:spcBef>
                <a:spcPts val="4500"/>
              </a:spcBef>
              <a:spcAft>
                <a:spcPts val="0"/>
              </a:spcAft>
              <a:buClr>
                <a:srgbClr val="3478C6"/>
              </a:buClr>
              <a:buSzPts val="5904"/>
              <a:buFont typeface="Inter"/>
              <a:buChar char="•"/>
              <a:defRPr sz="4800" b="0" i="0" u="none" strike="noStrike" cap="none">
                <a:solidFill>
                  <a:srgbClr val="212121"/>
                </a:solidFill>
                <a:latin typeface="Inter"/>
                <a:ea typeface="Inter"/>
                <a:cs typeface="Inter"/>
                <a:sym typeface="Inter"/>
              </a:defRPr>
            </a:lvl9pPr>
          </a:lstStyle>
          <a:p>
            <a:endParaRPr/>
          </a:p>
        </p:txBody>
      </p:sp>
      <p:sp>
        <p:nvSpPr>
          <p:cNvPr id="9" name="Google Shape;9;p1"/>
          <p:cNvSpPr txBox="1">
            <a:spLocks noGrp="1"/>
          </p:cNvSpPr>
          <p:nvPr>
            <p:ph type="title"/>
          </p:nvPr>
        </p:nvSpPr>
        <p:spPr>
          <a:xfrm>
            <a:off x="603250" y="838200"/>
            <a:ext cx="10985500" cy="716582"/>
          </a:xfrm>
          <a:prstGeom prst="rect">
            <a:avLst/>
          </a:prstGeom>
          <a:noFill/>
          <a:ln>
            <a:noFill/>
          </a:ln>
        </p:spPr>
        <p:txBody>
          <a:bodyPr spcFirstLastPara="1" wrap="square" lIns="50800" tIns="50800" rIns="50800" bIns="50800" anchor="t" anchorCtr="0">
            <a:normAutofit/>
          </a:bodyPr>
          <a:lstStyle>
            <a:lvl1pPr marR="0" lvl="0" algn="l" rtl="0">
              <a:lnSpc>
                <a:spcPct val="90000"/>
              </a:lnSpc>
              <a:spcBef>
                <a:spcPts val="0"/>
              </a:spcBef>
              <a:spcAft>
                <a:spcPts val="0"/>
              </a:spcAft>
              <a:buClr>
                <a:srgbClr val="212121"/>
              </a:buClr>
              <a:buSzPts val="8500"/>
              <a:buFont typeface="Inter"/>
              <a:buNone/>
              <a:defRPr sz="8500" b="1" i="0" u="none" strike="noStrike" cap="none">
                <a:solidFill>
                  <a:srgbClr val="212121"/>
                </a:solidFill>
                <a:latin typeface="Inter"/>
                <a:ea typeface="Inter"/>
                <a:cs typeface="Inter"/>
                <a:sym typeface="Inter"/>
              </a:defRPr>
            </a:lvl1pPr>
            <a:lvl2pPr marR="0" lvl="1" algn="l" rtl="0">
              <a:lnSpc>
                <a:spcPct val="90000"/>
              </a:lnSpc>
              <a:spcBef>
                <a:spcPts val="0"/>
              </a:spcBef>
              <a:spcAft>
                <a:spcPts val="0"/>
              </a:spcAft>
              <a:buClr>
                <a:srgbClr val="212121"/>
              </a:buClr>
              <a:buSzPts val="8500"/>
              <a:buFont typeface="Inter"/>
              <a:buNone/>
              <a:defRPr sz="8500" b="1" i="0" u="none" strike="noStrike" cap="none">
                <a:solidFill>
                  <a:srgbClr val="212121"/>
                </a:solidFill>
                <a:latin typeface="Inter"/>
                <a:ea typeface="Inter"/>
                <a:cs typeface="Inter"/>
                <a:sym typeface="Inter"/>
              </a:defRPr>
            </a:lvl2pPr>
            <a:lvl3pPr marR="0" lvl="2" algn="l" rtl="0">
              <a:lnSpc>
                <a:spcPct val="90000"/>
              </a:lnSpc>
              <a:spcBef>
                <a:spcPts val="0"/>
              </a:spcBef>
              <a:spcAft>
                <a:spcPts val="0"/>
              </a:spcAft>
              <a:buClr>
                <a:srgbClr val="212121"/>
              </a:buClr>
              <a:buSzPts val="8500"/>
              <a:buFont typeface="Inter"/>
              <a:buNone/>
              <a:defRPr sz="8500" b="1" i="0" u="none" strike="noStrike" cap="none">
                <a:solidFill>
                  <a:srgbClr val="212121"/>
                </a:solidFill>
                <a:latin typeface="Inter"/>
                <a:ea typeface="Inter"/>
                <a:cs typeface="Inter"/>
                <a:sym typeface="Inter"/>
              </a:defRPr>
            </a:lvl3pPr>
            <a:lvl4pPr marR="0" lvl="3" algn="l" rtl="0">
              <a:lnSpc>
                <a:spcPct val="90000"/>
              </a:lnSpc>
              <a:spcBef>
                <a:spcPts val="0"/>
              </a:spcBef>
              <a:spcAft>
                <a:spcPts val="0"/>
              </a:spcAft>
              <a:buClr>
                <a:srgbClr val="212121"/>
              </a:buClr>
              <a:buSzPts val="8500"/>
              <a:buFont typeface="Inter"/>
              <a:buNone/>
              <a:defRPr sz="8500" b="1" i="0" u="none" strike="noStrike" cap="none">
                <a:solidFill>
                  <a:srgbClr val="212121"/>
                </a:solidFill>
                <a:latin typeface="Inter"/>
                <a:ea typeface="Inter"/>
                <a:cs typeface="Inter"/>
                <a:sym typeface="Inter"/>
              </a:defRPr>
            </a:lvl4pPr>
            <a:lvl5pPr marR="0" lvl="4" algn="l" rtl="0">
              <a:lnSpc>
                <a:spcPct val="90000"/>
              </a:lnSpc>
              <a:spcBef>
                <a:spcPts val="0"/>
              </a:spcBef>
              <a:spcAft>
                <a:spcPts val="0"/>
              </a:spcAft>
              <a:buClr>
                <a:srgbClr val="212121"/>
              </a:buClr>
              <a:buSzPts val="8500"/>
              <a:buFont typeface="Inter"/>
              <a:buNone/>
              <a:defRPr sz="8500" b="1" i="0" u="none" strike="noStrike" cap="none">
                <a:solidFill>
                  <a:srgbClr val="212121"/>
                </a:solidFill>
                <a:latin typeface="Inter"/>
                <a:ea typeface="Inter"/>
                <a:cs typeface="Inter"/>
                <a:sym typeface="Inter"/>
              </a:defRPr>
            </a:lvl5pPr>
            <a:lvl6pPr marR="0" lvl="5" algn="l" rtl="0">
              <a:lnSpc>
                <a:spcPct val="90000"/>
              </a:lnSpc>
              <a:spcBef>
                <a:spcPts val="0"/>
              </a:spcBef>
              <a:spcAft>
                <a:spcPts val="0"/>
              </a:spcAft>
              <a:buClr>
                <a:srgbClr val="212121"/>
              </a:buClr>
              <a:buSzPts val="8500"/>
              <a:buFont typeface="Inter"/>
              <a:buNone/>
              <a:defRPr sz="8500" b="1" i="0" u="none" strike="noStrike" cap="none">
                <a:solidFill>
                  <a:srgbClr val="212121"/>
                </a:solidFill>
                <a:latin typeface="Inter"/>
                <a:ea typeface="Inter"/>
                <a:cs typeface="Inter"/>
                <a:sym typeface="Inter"/>
              </a:defRPr>
            </a:lvl6pPr>
            <a:lvl7pPr marR="0" lvl="6" algn="l" rtl="0">
              <a:lnSpc>
                <a:spcPct val="90000"/>
              </a:lnSpc>
              <a:spcBef>
                <a:spcPts val="0"/>
              </a:spcBef>
              <a:spcAft>
                <a:spcPts val="0"/>
              </a:spcAft>
              <a:buClr>
                <a:srgbClr val="212121"/>
              </a:buClr>
              <a:buSzPts val="8500"/>
              <a:buFont typeface="Inter"/>
              <a:buNone/>
              <a:defRPr sz="8500" b="1" i="0" u="none" strike="noStrike" cap="none">
                <a:solidFill>
                  <a:srgbClr val="212121"/>
                </a:solidFill>
                <a:latin typeface="Inter"/>
                <a:ea typeface="Inter"/>
                <a:cs typeface="Inter"/>
                <a:sym typeface="Inter"/>
              </a:defRPr>
            </a:lvl7pPr>
            <a:lvl8pPr marR="0" lvl="7" algn="l" rtl="0">
              <a:lnSpc>
                <a:spcPct val="90000"/>
              </a:lnSpc>
              <a:spcBef>
                <a:spcPts val="0"/>
              </a:spcBef>
              <a:spcAft>
                <a:spcPts val="0"/>
              </a:spcAft>
              <a:buClr>
                <a:srgbClr val="212121"/>
              </a:buClr>
              <a:buSzPts val="8500"/>
              <a:buFont typeface="Inter"/>
              <a:buNone/>
              <a:defRPr sz="8500" b="1" i="0" u="none" strike="noStrike" cap="none">
                <a:solidFill>
                  <a:srgbClr val="212121"/>
                </a:solidFill>
                <a:latin typeface="Inter"/>
                <a:ea typeface="Inter"/>
                <a:cs typeface="Inter"/>
                <a:sym typeface="Inter"/>
              </a:defRPr>
            </a:lvl8pPr>
            <a:lvl9pPr marR="0" lvl="8" algn="l" rtl="0">
              <a:lnSpc>
                <a:spcPct val="90000"/>
              </a:lnSpc>
              <a:spcBef>
                <a:spcPts val="0"/>
              </a:spcBef>
              <a:spcAft>
                <a:spcPts val="0"/>
              </a:spcAft>
              <a:buClr>
                <a:srgbClr val="212121"/>
              </a:buClr>
              <a:buSzPts val="8500"/>
              <a:buFont typeface="Inter"/>
              <a:buNone/>
              <a:defRPr sz="8500" b="1" i="0" u="none" strike="noStrike" cap="none">
                <a:solidFill>
                  <a:srgbClr val="21212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000750" y="6209709"/>
            <a:ext cx="184253" cy="518091"/>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sz="700">
              <a:latin typeface="Arial"/>
              <a:ea typeface="Arial"/>
              <a:cs typeface="Arial"/>
              <a:sym typeface="Arial"/>
            </a:endParaRPr>
          </a:p>
        </p:txBody>
      </p:sp>
    </p:spTree>
    <p:extLst>
      <p:ext uri="{BB962C8B-B14F-4D97-AF65-F5344CB8AC3E}">
        <p14:creationId xmlns:p14="http://schemas.microsoft.com/office/powerpoint/2010/main" val="2853719713"/>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76CD97-E3C4-6814-9D2D-CBC9EB695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A93C78-369F-97D8-3EA8-5F4A789ABD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C3E886-14AB-56AC-1755-69A95E584D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ED3436-1421-4518-AF1D-B17D9A42BD5C}" type="datetimeFigureOut">
              <a:rPr lang="en-GB" smtClean="0"/>
              <a:t>14/05/2025</a:t>
            </a:fld>
            <a:endParaRPr lang="en-GB"/>
          </a:p>
        </p:txBody>
      </p:sp>
      <p:sp>
        <p:nvSpPr>
          <p:cNvPr id="5" name="Footer Placeholder 4">
            <a:extLst>
              <a:ext uri="{FF2B5EF4-FFF2-40B4-BE49-F238E27FC236}">
                <a16:creationId xmlns:a16="http://schemas.microsoft.com/office/drawing/2014/main" id="{11DA1C69-3198-0C8D-C5E6-4F5E6AAFB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B13D65F-5FEF-A518-602C-04FCEC326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0A5901-FADD-4103-B478-4CF3DA7D3C96}" type="slidenum">
              <a:rPr lang="en-GB" smtClean="0"/>
              <a:t>‹#›</a:t>
            </a:fld>
            <a:endParaRPr lang="en-GB"/>
          </a:p>
        </p:txBody>
      </p:sp>
    </p:spTree>
    <p:extLst>
      <p:ext uri="{BB962C8B-B14F-4D97-AF65-F5344CB8AC3E}">
        <p14:creationId xmlns:p14="http://schemas.microsoft.com/office/powerpoint/2010/main" val="379497551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815B9-7B1B-4154-ADE1-F18D23E7FF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569DF1-5BC0-4D2D-887A-792BEFEEB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AFA1C8-51C9-4D1F-8A53-0AAC59658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yriad Pro" panose="020B0503030403020204" pitchFamily="34" charset="0"/>
              </a:defRPr>
            </a:lvl1pPr>
          </a:lstStyle>
          <a:p>
            <a:fld id="{2D050B6D-16E4-4ECB-AC15-AA68DA2E5C40}" type="datetimeFigureOut">
              <a:rPr lang="en-GB" smtClean="0"/>
              <a:pPr/>
              <a:t>14/05/2025</a:t>
            </a:fld>
            <a:endParaRPr lang="en-GB"/>
          </a:p>
        </p:txBody>
      </p:sp>
      <p:sp>
        <p:nvSpPr>
          <p:cNvPr id="5" name="Footer Placeholder 4">
            <a:extLst>
              <a:ext uri="{FF2B5EF4-FFF2-40B4-BE49-F238E27FC236}">
                <a16:creationId xmlns:a16="http://schemas.microsoft.com/office/drawing/2014/main" id="{746A9F0B-C35A-4AC1-A2E7-7D618BC3C6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yriad Pro" panose="020B0503030403020204" pitchFamily="34" charset="0"/>
              </a:defRPr>
            </a:lvl1pPr>
          </a:lstStyle>
          <a:p>
            <a:endParaRPr lang="en-GB"/>
          </a:p>
        </p:txBody>
      </p:sp>
      <p:sp>
        <p:nvSpPr>
          <p:cNvPr id="6" name="Slide Number Placeholder 5">
            <a:extLst>
              <a:ext uri="{FF2B5EF4-FFF2-40B4-BE49-F238E27FC236}">
                <a16:creationId xmlns:a16="http://schemas.microsoft.com/office/drawing/2014/main" id="{D8EB18BF-ABD5-49D2-ACA5-6D4E724FF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C345A261-A07E-4271-BFB7-1BA77ADED48C}" type="slidenum">
              <a:rPr lang="en-GB" smtClean="0"/>
              <a:pPr/>
              <a:t>‹#›</a:t>
            </a:fld>
            <a:endParaRPr lang="en-GB"/>
          </a:p>
        </p:txBody>
      </p:sp>
    </p:spTree>
    <p:extLst>
      <p:ext uri="{BB962C8B-B14F-4D97-AF65-F5344CB8AC3E}">
        <p14:creationId xmlns:p14="http://schemas.microsoft.com/office/powerpoint/2010/main" val="213255358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txStyles>
    <p:title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8.xml"/><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3759CB-BF48-10FB-CDC0-AA0EE88FA871}"/>
              </a:ext>
            </a:extLst>
          </p:cNvPr>
          <p:cNvSpPr/>
          <p:nvPr/>
        </p:nvSpPr>
        <p:spPr>
          <a:xfrm>
            <a:off x="0" y="5820697"/>
            <a:ext cx="12192000" cy="1037303"/>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10EFFC16-B543-8A44-9DE4-A6F5413A5221}"/>
              </a:ext>
            </a:extLst>
          </p:cNvPr>
          <p:cNvSpPr>
            <a:spLocks noGrp="1"/>
          </p:cNvSpPr>
          <p:nvPr>
            <p:ph type="subTitle" idx="1"/>
          </p:nvPr>
        </p:nvSpPr>
        <p:spPr>
          <a:xfrm>
            <a:off x="561639" y="6051461"/>
            <a:ext cx="11513708" cy="497990"/>
          </a:xfrm>
        </p:spPr>
        <p:txBody>
          <a:bodyPr>
            <a:noAutofit/>
          </a:bodyPr>
          <a:lstStyle/>
          <a:p>
            <a:pPr algn="l"/>
            <a:r>
              <a:rPr lang="en-US" sz="2800" b="1" dirty="0">
                <a:solidFill>
                  <a:prstClr val="white"/>
                </a:solidFill>
                <a:latin typeface="Myriad Pro" panose="020B0503030403020204" pitchFamily="34" charset="0"/>
                <a:ea typeface="+mj-ea"/>
                <a:cs typeface="Arial" panose="020B0604020202020204" pitchFamily="34" charset="0"/>
              </a:rPr>
              <a:t>Abbi Cole, Digital Programme Lead</a:t>
            </a:r>
          </a:p>
        </p:txBody>
      </p:sp>
      <p:sp>
        <p:nvSpPr>
          <p:cNvPr id="4" name="Title 1">
            <a:extLst>
              <a:ext uri="{FF2B5EF4-FFF2-40B4-BE49-F238E27FC236}">
                <a16:creationId xmlns:a16="http://schemas.microsoft.com/office/drawing/2014/main" id="{6E53AEE0-D774-29B5-67A7-5868B8118F52}"/>
              </a:ext>
            </a:extLst>
          </p:cNvPr>
          <p:cNvSpPr txBox="1">
            <a:spLocks/>
          </p:cNvSpPr>
          <p:nvPr/>
        </p:nvSpPr>
        <p:spPr>
          <a:xfrm>
            <a:off x="402222" y="4863011"/>
            <a:ext cx="11387555" cy="889819"/>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rPr>
              <a:t>Transforming Customer  Experience at Redbridge Council</a:t>
            </a:r>
            <a:endParaRPr kumimoji="0" lang="en-GB" b="0"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endParaRPr>
          </a:p>
        </p:txBody>
      </p:sp>
    </p:spTree>
    <p:extLst>
      <p:ext uri="{BB962C8B-B14F-4D97-AF65-F5344CB8AC3E}">
        <p14:creationId xmlns:p14="http://schemas.microsoft.com/office/powerpoint/2010/main" val="137699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a:extLst>
            <a:ext uri="{FF2B5EF4-FFF2-40B4-BE49-F238E27FC236}">
              <a16:creationId xmlns:a16="http://schemas.microsoft.com/office/drawing/2014/main" id="{4C98F8B6-F5C7-604B-3EE1-B60533F477C1}"/>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BA3709-B4E4-1B5B-4912-14C42136BF30}"/>
              </a:ext>
            </a:extLst>
          </p:cNvPr>
          <p:cNvCxnSpPr>
            <a:cxnSpLocks/>
          </p:cNvCxnSpPr>
          <p:nvPr/>
        </p:nvCxnSpPr>
        <p:spPr>
          <a:xfrm>
            <a:off x="914400" y="507592"/>
            <a:ext cx="10153650" cy="0"/>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A2DF17F5-1E4C-FE8F-ACA4-95F144CF9CCD}"/>
              </a:ext>
            </a:extLst>
          </p:cNvPr>
          <p:cNvSpPr txBox="1">
            <a:spLocks/>
          </p:cNvSpPr>
          <p:nvPr/>
        </p:nvSpPr>
        <p:spPr>
          <a:xfrm>
            <a:off x="838200" y="2235276"/>
            <a:ext cx="10515600" cy="2208905"/>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1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rPr>
              <a:t>Our approach</a:t>
            </a:r>
            <a:endParaRPr kumimoji="0" lang="en-GB" sz="6100" b="0"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endParaRPr>
          </a:p>
        </p:txBody>
      </p:sp>
      <p:pic>
        <p:nvPicPr>
          <p:cNvPr id="3" name="Picture 2" descr="A white leaf in a pink circle&#10;&#10;Description automatically generated">
            <a:extLst>
              <a:ext uri="{FF2B5EF4-FFF2-40B4-BE49-F238E27FC236}">
                <a16:creationId xmlns:a16="http://schemas.microsoft.com/office/drawing/2014/main" id="{83C3D7EC-284B-033A-2BC5-4507D3EC0F8E}"/>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116987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6D40C-9C9C-BC4F-D8CD-5AE5DFDF6E49}"/>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9D7D728-A9D4-E780-53E8-F6B2A1063F66}"/>
              </a:ext>
            </a:extLst>
          </p:cNvPr>
          <p:cNvCxnSpPr>
            <a:cxnSpLocks/>
          </p:cNvCxnSpPr>
          <p:nvPr/>
        </p:nvCxnSpPr>
        <p:spPr>
          <a:xfrm>
            <a:off x="825910" y="723901"/>
            <a:ext cx="0" cy="5794885"/>
          </a:xfrm>
          <a:prstGeom prst="line">
            <a:avLst/>
          </a:prstGeom>
          <a:ln w="28575">
            <a:solidFill>
              <a:schemeClr val="tx2"/>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032483B9-FC22-FCC5-7D06-8D7E0D1B1EE4}"/>
              </a:ext>
            </a:extLst>
          </p:cNvPr>
          <p:cNvSpPr txBox="1"/>
          <p:nvPr/>
        </p:nvSpPr>
        <p:spPr>
          <a:xfrm>
            <a:off x="2084440" y="1368831"/>
            <a:ext cx="3726426" cy="3785652"/>
          </a:xfrm>
          <a:prstGeom prst="rect">
            <a:avLst/>
          </a:prstGeom>
          <a:noFill/>
        </p:spPr>
        <p:txBody>
          <a:bodyPr wrap="square">
            <a:spAutoFit/>
          </a:bodyPr>
          <a:lstStyle/>
          <a:p>
            <a:pPr algn="ctr"/>
            <a:r>
              <a:rPr lang="en-GB" sz="4800" b="1" dirty="0">
                <a:latin typeface="Myriad Pro" panose="020B0503030403020204" pitchFamily="34" charset="0"/>
              </a:rPr>
              <a:t>What triggers content creation and changes?</a:t>
            </a:r>
          </a:p>
        </p:txBody>
      </p:sp>
      <p:pic>
        <p:nvPicPr>
          <p:cNvPr id="11" name="Picture 10" descr="A white leaf in a pink circle&#10;&#10;Description automatically generated">
            <a:extLst>
              <a:ext uri="{FF2B5EF4-FFF2-40B4-BE49-F238E27FC236}">
                <a16:creationId xmlns:a16="http://schemas.microsoft.com/office/drawing/2014/main" id="{BA232385-C160-E119-7D29-D1AF31F118C1}"/>
              </a:ext>
            </a:extLst>
          </p:cNvPr>
          <p:cNvPicPr>
            <a:picLocks noChangeAspect="1"/>
          </p:cNvPicPr>
          <p:nvPr/>
        </p:nvPicPr>
        <p:blipFill>
          <a:blip r:embed="rId2">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
        <p:nvSpPr>
          <p:cNvPr id="12" name="TextBox 11">
            <a:extLst>
              <a:ext uri="{FF2B5EF4-FFF2-40B4-BE49-F238E27FC236}">
                <a16:creationId xmlns:a16="http://schemas.microsoft.com/office/drawing/2014/main" id="{8C1A09D9-1579-5102-A494-C0DB948155BB}"/>
              </a:ext>
            </a:extLst>
          </p:cNvPr>
          <p:cNvSpPr txBox="1"/>
          <p:nvPr/>
        </p:nvSpPr>
        <p:spPr>
          <a:xfrm>
            <a:off x="6592529" y="1368831"/>
            <a:ext cx="4399933" cy="3785652"/>
          </a:xfrm>
          <a:prstGeom prst="rect">
            <a:avLst/>
          </a:prstGeom>
          <a:noFill/>
        </p:spPr>
        <p:txBody>
          <a:bodyPr wrap="square">
            <a:spAutoFit/>
          </a:bodyPr>
          <a:lstStyle/>
          <a:p>
            <a:pPr algn="ctr"/>
            <a:r>
              <a:rPr lang="en-GB" sz="4800" b="1" dirty="0">
                <a:latin typeface="Myriad Pro" panose="020B0503030403020204" pitchFamily="34" charset="0"/>
              </a:rPr>
              <a:t>What happens when content does not meet residents’ needs?</a:t>
            </a:r>
          </a:p>
        </p:txBody>
      </p:sp>
    </p:spTree>
    <p:extLst>
      <p:ext uri="{BB962C8B-B14F-4D97-AF65-F5344CB8AC3E}">
        <p14:creationId xmlns:p14="http://schemas.microsoft.com/office/powerpoint/2010/main" val="252056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C2245-C9E6-A540-E1A5-FC547521191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79D0502D-E7FF-00C4-B7C6-A35F9ABF8CDF}"/>
              </a:ext>
            </a:extLst>
          </p:cNvPr>
          <p:cNvSpPr/>
          <p:nvPr/>
        </p:nvSpPr>
        <p:spPr>
          <a:xfrm>
            <a:off x="3588557" y="0"/>
            <a:ext cx="8603443" cy="6858000"/>
          </a:xfrm>
          <a:prstGeom prst="rect">
            <a:avLst/>
          </a:prstGeom>
          <a:solidFill>
            <a:schemeClr val="bg1">
              <a:lumMod val="50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275B145-C299-D318-ED39-5E73EAACD527}"/>
              </a:ext>
            </a:extLst>
          </p:cNvPr>
          <p:cNvSpPr/>
          <p:nvPr/>
        </p:nvSpPr>
        <p:spPr>
          <a:xfrm>
            <a:off x="0" y="0"/>
            <a:ext cx="3588557" cy="685800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prstClr val="white"/>
              </a:solidFill>
              <a:effectLst/>
              <a:uLnTx/>
              <a:uFillTx/>
              <a:latin typeface="Myriad Pro"/>
              <a:ea typeface="+mn-ea"/>
              <a:cs typeface="+mn-cs"/>
            </a:endParaRPr>
          </a:p>
        </p:txBody>
      </p:sp>
      <p:cxnSp>
        <p:nvCxnSpPr>
          <p:cNvPr id="10" name="Straight Connector 9">
            <a:extLst>
              <a:ext uri="{FF2B5EF4-FFF2-40B4-BE49-F238E27FC236}">
                <a16:creationId xmlns:a16="http://schemas.microsoft.com/office/drawing/2014/main" id="{12F63592-7DF5-6FEA-6482-48C77B5E7360}"/>
              </a:ext>
            </a:extLst>
          </p:cNvPr>
          <p:cNvCxnSpPr>
            <a:cxnSpLocks/>
          </p:cNvCxnSpPr>
          <p:nvPr/>
        </p:nvCxnSpPr>
        <p:spPr>
          <a:xfrm flipH="1">
            <a:off x="12099786" y="3612333"/>
            <a:ext cx="19616" cy="30815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C3317D3C-8383-583C-126C-EA1C78BE39D5}"/>
              </a:ext>
            </a:extLst>
          </p:cNvPr>
          <p:cNvSpPr/>
          <p:nvPr/>
        </p:nvSpPr>
        <p:spPr>
          <a:xfrm>
            <a:off x="4257367" y="707922"/>
            <a:ext cx="7413523" cy="90456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latin typeface="Myriad Pro" panose="020B0503030403020204" pitchFamily="34" charset="0"/>
              </a:rPr>
              <a:t>Interviewed contact centre &amp; social media colleagues, alongside user research with residents </a:t>
            </a:r>
          </a:p>
        </p:txBody>
      </p:sp>
      <p:sp>
        <p:nvSpPr>
          <p:cNvPr id="5" name="Rectangle: Rounded Corners 4">
            <a:extLst>
              <a:ext uri="{FF2B5EF4-FFF2-40B4-BE49-F238E27FC236}">
                <a16:creationId xmlns:a16="http://schemas.microsoft.com/office/drawing/2014/main" id="{FA8E6C36-F21C-8AD9-F1D1-B5AA87602474}"/>
              </a:ext>
            </a:extLst>
          </p:cNvPr>
          <p:cNvSpPr/>
          <p:nvPr/>
        </p:nvSpPr>
        <p:spPr>
          <a:xfrm>
            <a:off x="4257367" y="2168012"/>
            <a:ext cx="7413523" cy="90456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latin typeface="Myriad Pro" panose="020B0503030403020204" pitchFamily="34" charset="0"/>
              </a:rPr>
              <a:t>Reviewed feedback</a:t>
            </a:r>
          </a:p>
        </p:txBody>
      </p:sp>
      <p:sp>
        <p:nvSpPr>
          <p:cNvPr id="12" name="Rectangle: Rounded Corners 11">
            <a:extLst>
              <a:ext uri="{FF2B5EF4-FFF2-40B4-BE49-F238E27FC236}">
                <a16:creationId xmlns:a16="http://schemas.microsoft.com/office/drawing/2014/main" id="{1B003675-CB37-BD99-9AAC-0B1C3D8D4EEA}"/>
              </a:ext>
            </a:extLst>
          </p:cNvPr>
          <p:cNvSpPr/>
          <p:nvPr/>
        </p:nvSpPr>
        <p:spPr>
          <a:xfrm>
            <a:off x="4257366" y="3628102"/>
            <a:ext cx="7413523" cy="90456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latin typeface="Myriad Pro" panose="020B0503030403020204" pitchFamily="34" charset="0"/>
              </a:rPr>
              <a:t>Assessed user journeys with residents</a:t>
            </a:r>
          </a:p>
        </p:txBody>
      </p:sp>
      <p:sp>
        <p:nvSpPr>
          <p:cNvPr id="13" name="Rectangle: Rounded Corners 12">
            <a:extLst>
              <a:ext uri="{FF2B5EF4-FFF2-40B4-BE49-F238E27FC236}">
                <a16:creationId xmlns:a16="http://schemas.microsoft.com/office/drawing/2014/main" id="{23B5A35D-82A0-6E10-0588-972CB46C2CF2}"/>
              </a:ext>
            </a:extLst>
          </p:cNvPr>
          <p:cNvSpPr/>
          <p:nvPr/>
        </p:nvSpPr>
        <p:spPr>
          <a:xfrm>
            <a:off x="4257366" y="5088192"/>
            <a:ext cx="7413523" cy="90456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latin typeface="Myriad Pro" panose="020B0503030403020204" pitchFamily="34" charset="0"/>
              </a:rPr>
              <a:t>Used volumetric data (page views, calls, complaints)</a:t>
            </a:r>
          </a:p>
        </p:txBody>
      </p:sp>
      <p:pic>
        <p:nvPicPr>
          <p:cNvPr id="16" name="Picture 15" descr="A white leaf in a pink circle&#10;&#10;Description automatically generated">
            <a:extLst>
              <a:ext uri="{FF2B5EF4-FFF2-40B4-BE49-F238E27FC236}">
                <a16:creationId xmlns:a16="http://schemas.microsoft.com/office/drawing/2014/main" id="{64F5011E-79A9-7B98-21BA-A9A31B2832D5}"/>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94950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10CB0-97ED-EFE9-DBD7-CEA83EA6B4AF}"/>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14F6B31-F9CB-762E-4FED-9163A81E5A57}"/>
              </a:ext>
            </a:extLst>
          </p:cNvPr>
          <p:cNvSpPr/>
          <p:nvPr/>
        </p:nvSpPr>
        <p:spPr>
          <a:xfrm>
            <a:off x="4257367" y="707922"/>
            <a:ext cx="7413523" cy="90456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Myriad Pro" panose="020B0503030403020204" pitchFamily="34" charset="0"/>
                <a:ea typeface="+mn-ea"/>
                <a:cs typeface="+mn-cs"/>
              </a:rPr>
              <a:t>Interviewed contact centre &amp; social media colleagues </a:t>
            </a:r>
            <a:endParaRPr kumimoji="0" lang="en-GB" sz="24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12" name="Rectangle: Rounded Corners 11">
            <a:extLst>
              <a:ext uri="{FF2B5EF4-FFF2-40B4-BE49-F238E27FC236}">
                <a16:creationId xmlns:a16="http://schemas.microsoft.com/office/drawing/2014/main" id="{20F9C673-0842-12A8-0771-6F3D68D72DEA}"/>
              </a:ext>
            </a:extLst>
          </p:cNvPr>
          <p:cNvSpPr/>
          <p:nvPr/>
        </p:nvSpPr>
        <p:spPr>
          <a:xfrm>
            <a:off x="4257366" y="3628102"/>
            <a:ext cx="7413523" cy="90456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Assessed user journeys</a:t>
            </a:r>
          </a:p>
        </p:txBody>
      </p:sp>
      <p:sp>
        <p:nvSpPr>
          <p:cNvPr id="13" name="Rectangle: Rounded Corners 12">
            <a:extLst>
              <a:ext uri="{FF2B5EF4-FFF2-40B4-BE49-F238E27FC236}">
                <a16:creationId xmlns:a16="http://schemas.microsoft.com/office/drawing/2014/main" id="{BDABCFE0-6D4B-9E23-6486-7CC727DF4603}"/>
              </a:ext>
            </a:extLst>
          </p:cNvPr>
          <p:cNvSpPr/>
          <p:nvPr/>
        </p:nvSpPr>
        <p:spPr>
          <a:xfrm>
            <a:off x="4257366" y="5088192"/>
            <a:ext cx="7413523" cy="90456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Used volumetric data to prioritise high demand areas</a:t>
            </a:r>
          </a:p>
        </p:txBody>
      </p:sp>
      <p:sp>
        <p:nvSpPr>
          <p:cNvPr id="2" name="Rectangle 1">
            <a:extLst>
              <a:ext uri="{FF2B5EF4-FFF2-40B4-BE49-F238E27FC236}">
                <a16:creationId xmlns:a16="http://schemas.microsoft.com/office/drawing/2014/main" id="{54E728DB-0BE8-8349-6963-5F7292727BAA}"/>
              </a:ext>
            </a:extLst>
          </p:cNvPr>
          <p:cNvSpPr/>
          <p:nvPr/>
        </p:nvSpPr>
        <p:spPr>
          <a:xfrm>
            <a:off x="3588557" y="0"/>
            <a:ext cx="8603443" cy="6858000"/>
          </a:xfrm>
          <a:prstGeom prst="rect">
            <a:avLst/>
          </a:prstGeom>
          <a:solidFill>
            <a:schemeClr val="bg1">
              <a:lumMod val="50000"/>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C538CAC-FECF-0E41-449A-5538B7A9396E}"/>
              </a:ext>
            </a:extLst>
          </p:cNvPr>
          <p:cNvSpPr/>
          <p:nvPr/>
        </p:nvSpPr>
        <p:spPr>
          <a:xfrm>
            <a:off x="0" y="0"/>
            <a:ext cx="3588557" cy="685800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prstClr val="white"/>
              </a:solidFill>
              <a:effectLst/>
              <a:uLnTx/>
              <a:uFillTx/>
              <a:latin typeface="Myriad Pro"/>
              <a:ea typeface="+mn-ea"/>
              <a:cs typeface="+mn-cs"/>
            </a:endParaRPr>
          </a:p>
        </p:txBody>
      </p:sp>
      <p:cxnSp>
        <p:nvCxnSpPr>
          <p:cNvPr id="10" name="Straight Connector 9">
            <a:extLst>
              <a:ext uri="{FF2B5EF4-FFF2-40B4-BE49-F238E27FC236}">
                <a16:creationId xmlns:a16="http://schemas.microsoft.com/office/drawing/2014/main" id="{146545DB-7E54-08A7-D234-C546E7D0861D}"/>
              </a:ext>
            </a:extLst>
          </p:cNvPr>
          <p:cNvCxnSpPr>
            <a:cxnSpLocks/>
          </p:cNvCxnSpPr>
          <p:nvPr/>
        </p:nvCxnSpPr>
        <p:spPr>
          <a:xfrm flipH="1">
            <a:off x="12099786" y="3612333"/>
            <a:ext cx="19616" cy="30815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5" name="Rectangle: Rounded Corners 4">
            <a:extLst>
              <a:ext uri="{FF2B5EF4-FFF2-40B4-BE49-F238E27FC236}">
                <a16:creationId xmlns:a16="http://schemas.microsoft.com/office/drawing/2014/main" id="{C4F288F1-4403-309C-DBAB-31CD2F045087}"/>
              </a:ext>
            </a:extLst>
          </p:cNvPr>
          <p:cNvSpPr/>
          <p:nvPr/>
        </p:nvSpPr>
        <p:spPr>
          <a:xfrm>
            <a:off x="4257367" y="2168012"/>
            <a:ext cx="7413523" cy="90456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Reviewed feedback</a:t>
            </a:r>
          </a:p>
        </p:txBody>
      </p:sp>
      <p:pic>
        <p:nvPicPr>
          <p:cNvPr id="6" name="Picture 5" descr="A white leaf in a pink circle&#10;&#10;Description automatically generated">
            <a:extLst>
              <a:ext uri="{FF2B5EF4-FFF2-40B4-BE49-F238E27FC236}">
                <a16:creationId xmlns:a16="http://schemas.microsoft.com/office/drawing/2014/main" id="{EC072357-1A70-E597-D951-26DA64FE5B24}"/>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4247691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a:extLst>
            <a:ext uri="{FF2B5EF4-FFF2-40B4-BE49-F238E27FC236}">
              <a16:creationId xmlns:a16="http://schemas.microsoft.com/office/drawing/2014/main" id="{7B5579A5-901F-4289-6EB2-D3DA5DCA0D15}"/>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EE460A4-736E-8A25-3985-89426E058C90}"/>
              </a:ext>
            </a:extLst>
          </p:cNvPr>
          <p:cNvCxnSpPr>
            <a:cxnSpLocks/>
          </p:cNvCxnSpPr>
          <p:nvPr/>
        </p:nvCxnSpPr>
        <p:spPr>
          <a:xfrm>
            <a:off x="914400" y="507592"/>
            <a:ext cx="10153650" cy="0"/>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1844EB19-F922-07B2-7DD5-C32211379918}"/>
              </a:ext>
            </a:extLst>
          </p:cNvPr>
          <p:cNvSpPr txBox="1">
            <a:spLocks/>
          </p:cNvSpPr>
          <p:nvPr/>
        </p:nvSpPr>
        <p:spPr>
          <a:xfrm>
            <a:off x="1015180" y="2235276"/>
            <a:ext cx="10515600" cy="2208905"/>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1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rPr>
              <a:t>Using AI to help analyse GovMetric data</a:t>
            </a:r>
            <a:endParaRPr kumimoji="0" lang="en-GB" sz="6100" b="0"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endParaRPr>
          </a:p>
        </p:txBody>
      </p:sp>
      <p:pic>
        <p:nvPicPr>
          <p:cNvPr id="3" name="Picture 2" descr="A white leaf in a pink circle&#10;&#10;Description automatically generated">
            <a:extLst>
              <a:ext uri="{FF2B5EF4-FFF2-40B4-BE49-F238E27FC236}">
                <a16:creationId xmlns:a16="http://schemas.microsoft.com/office/drawing/2014/main" id="{02111595-40B9-3186-2AE5-E51E56B7CAE8}"/>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226597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BCE63-62DB-1195-58C8-EB92EE1866B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C949EA2-515C-CB05-D3BA-CE9AA5003E78}"/>
              </a:ext>
            </a:extLst>
          </p:cNvPr>
          <p:cNvSpPr/>
          <p:nvPr/>
        </p:nvSpPr>
        <p:spPr>
          <a:xfrm>
            <a:off x="0" y="0"/>
            <a:ext cx="3588557" cy="685800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yriad Pro"/>
              <a:ea typeface="+mn-ea"/>
              <a:cs typeface="+mn-cs"/>
            </a:endParaRPr>
          </a:p>
        </p:txBody>
      </p:sp>
      <p:cxnSp>
        <p:nvCxnSpPr>
          <p:cNvPr id="10" name="Straight Connector 9">
            <a:extLst>
              <a:ext uri="{FF2B5EF4-FFF2-40B4-BE49-F238E27FC236}">
                <a16:creationId xmlns:a16="http://schemas.microsoft.com/office/drawing/2014/main" id="{D0ADC07F-8C9D-656B-1C95-6357A9A1D4D6}"/>
              </a:ext>
            </a:extLst>
          </p:cNvPr>
          <p:cNvCxnSpPr>
            <a:cxnSpLocks/>
          </p:cNvCxnSpPr>
          <p:nvPr/>
        </p:nvCxnSpPr>
        <p:spPr>
          <a:xfrm flipH="1">
            <a:off x="12099786" y="3612333"/>
            <a:ext cx="19616" cy="30815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BB25AAA6-56D6-E932-A352-50CF9A447611}"/>
              </a:ext>
            </a:extLst>
          </p:cNvPr>
          <p:cNvSpPr txBox="1">
            <a:spLocks/>
          </p:cNvSpPr>
          <p:nvPr/>
        </p:nvSpPr>
        <p:spPr>
          <a:xfrm>
            <a:off x="165108" y="682010"/>
            <a:ext cx="3285510" cy="4976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prstClr val="white"/>
                </a:solidFill>
                <a:effectLst/>
                <a:uLnTx/>
                <a:uFillTx/>
                <a:latin typeface="Myriad Pro" panose="020B0503030403020204" pitchFamily="34" charset="0"/>
                <a:ea typeface="+mj-ea"/>
                <a:cs typeface="+mj-cs"/>
              </a:rPr>
              <a:t>Using Copilot* to analyse quantitative data</a:t>
            </a:r>
          </a:p>
        </p:txBody>
      </p:sp>
      <p:sp>
        <p:nvSpPr>
          <p:cNvPr id="3" name="TextBox 2">
            <a:extLst>
              <a:ext uri="{FF2B5EF4-FFF2-40B4-BE49-F238E27FC236}">
                <a16:creationId xmlns:a16="http://schemas.microsoft.com/office/drawing/2014/main" id="{0A4C39D7-D655-53EC-0F71-0E1A4247BAEB}"/>
              </a:ext>
            </a:extLst>
          </p:cNvPr>
          <p:cNvSpPr txBox="1"/>
          <p:nvPr/>
        </p:nvSpPr>
        <p:spPr>
          <a:xfrm>
            <a:off x="3891604" y="2680027"/>
            <a:ext cx="7905135"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accent1"/>
                </a:solidFill>
                <a:effectLst/>
                <a:uLnTx/>
                <a:uFillTx/>
                <a:latin typeface="Myriad Pro" panose="020B0503030403020204" pitchFamily="34" charset="0"/>
              </a:rPr>
              <a:t>Prompt 2: </a:t>
            </a:r>
            <a:r>
              <a:rPr kumimoji="0" lang="en-GB" sz="2800" b="0" i="0" u="none" strike="noStrike" kern="1200" cap="none" spc="0" normalizeH="0" baseline="0" noProof="0" dirty="0">
                <a:ln>
                  <a:noFill/>
                </a:ln>
                <a:solidFill>
                  <a:prstClr val="black"/>
                </a:solidFill>
                <a:effectLst/>
                <a:uLnTx/>
                <a:uFillTx/>
                <a:latin typeface="Myriad Pro" panose="020B0503030403020204" pitchFamily="34" charset="0"/>
              </a:rPr>
              <a:t>What are the </a:t>
            </a:r>
            <a:r>
              <a:rPr kumimoji="0" lang="en-GB" sz="2800" b="1" i="0" u="none" strike="noStrike" kern="1200" cap="none" spc="0" normalizeH="0" baseline="0" noProof="0" dirty="0">
                <a:ln>
                  <a:noFill/>
                </a:ln>
                <a:solidFill>
                  <a:prstClr val="black"/>
                </a:solidFill>
                <a:effectLst/>
                <a:uLnTx/>
                <a:uFillTx/>
                <a:latin typeface="Myriad Pro" panose="020B0503030403020204" pitchFamily="34" charset="0"/>
              </a:rPr>
              <a:t>technical limitations that prevent customers from completing their journey or transaction? </a:t>
            </a:r>
            <a:r>
              <a:rPr kumimoji="0" lang="en-GB" sz="2800" b="0" i="0" u="none" strike="noStrike" kern="1200" cap="none" spc="0" normalizeH="0" baseline="0" noProof="0" dirty="0">
                <a:ln>
                  <a:noFill/>
                </a:ln>
                <a:solidFill>
                  <a:prstClr val="black"/>
                </a:solidFill>
                <a:effectLst/>
                <a:uLnTx/>
                <a:uFillTx/>
                <a:latin typeface="Myriad Pro" panose="020B0503030403020204" pitchFamily="34" charset="0"/>
              </a:rPr>
              <a:t>specifically focus on comments that identify something is not working as it should</a:t>
            </a:r>
          </a:p>
        </p:txBody>
      </p:sp>
      <p:sp>
        <p:nvSpPr>
          <p:cNvPr id="5" name="TextBox 4">
            <a:extLst>
              <a:ext uri="{FF2B5EF4-FFF2-40B4-BE49-F238E27FC236}">
                <a16:creationId xmlns:a16="http://schemas.microsoft.com/office/drawing/2014/main" id="{74AA05B1-1500-215C-0CB4-663FA158489F}"/>
              </a:ext>
            </a:extLst>
          </p:cNvPr>
          <p:cNvSpPr txBox="1"/>
          <p:nvPr/>
        </p:nvSpPr>
        <p:spPr>
          <a:xfrm>
            <a:off x="3891603" y="461251"/>
            <a:ext cx="7905136"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yriad Pro" panose="020B0503030403020204" pitchFamily="34" charset="0"/>
              </a:rPr>
              <a:t>Prompt 1: </a:t>
            </a: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rPr>
              <a:t>Review this document. you are a data analyst but also a customer service expert. the goal is to categorise all of the key comment themes and do a count of how many per theme or category. produce in a table format with following headings: category, count of category, trend, insights. Quality control, there are 2873 comments so final count should be 2873</a:t>
            </a:r>
          </a:p>
        </p:txBody>
      </p:sp>
      <p:pic>
        <p:nvPicPr>
          <p:cNvPr id="2" name="Picture 1" descr="A white leaf in a pink circle&#10;&#10;Description automatically generated">
            <a:extLst>
              <a:ext uri="{FF2B5EF4-FFF2-40B4-BE49-F238E27FC236}">
                <a16:creationId xmlns:a16="http://schemas.microsoft.com/office/drawing/2014/main" id="{8CA665A3-8F70-C4B7-DC35-B51890B0C802}"/>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
        <p:nvSpPr>
          <p:cNvPr id="4" name="TextBox 3">
            <a:extLst>
              <a:ext uri="{FF2B5EF4-FFF2-40B4-BE49-F238E27FC236}">
                <a16:creationId xmlns:a16="http://schemas.microsoft.com/office/drawing/2014/main" id="{53D0EC59-95D2-B9F8-AEC5-B993A3DA2DD3}"/>
              </a:ext>
            </a:extLst>
          </p:cNvPr>
          <p:cNvSpPr txBox="1"/>
          <p:nvPr/>
        </p:nvSpPr>
        <p:spPr>
          <a:xfrm>
            <a:off x="3588556" y="6047577"/>
            <a:ext cx="8317803" cy="646331"/>
          </a:xfrm>
          <a:prstGeom prst="rect">
            <a:avLst/>
          </a:prstGeom>
          <a:noFill/>
        </p:spPr>
        <p:txBody>
          <a:bodyPr wrap="square">
            <a:spAutoFit/>
          </a:bodyPr>
          <a:lstStyle/>
          <a:p>
            <a:pPr algn="ctr"/>
            <a:r>
              <a:rPr lang="en-GB" dirty="0">
                <a:latin typeface="Myriad Pro" panose="020B0503030403020204" pitchFamily="34" charset="0"/>
              </a:rPr>
              <a:t>*GovMetric are to embed CX Insights – a tool that will incorporate AI-powered analysis directly into the platform.</a:t>
            </a:r>
          </a:p>
        </p:txBody>
      </p:sp>
    </p:spTree>
    <p:extLst>
      <p:ext uri="{BB962C8B-B14F-4D97-AF65-F5344CB8AC3E}">
        <p14:creationId xmlns:p14="http://schemas.microsoft.com/office/powerpoint/2010/main" val="18424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4B5E4-02BD-98CA-9AB5-9F76F9CBD90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A09C790-AE8B-185E-B94F-BAD1464F1401}"/>
              </a:ext>
            </a:extLst>
          </p:cNvPr>
          <p:cNvSpPr/>
          <p:nvPr/>
        </p:nvSpPr>
        <p:spPr>
          <a:xfrm>
            <a:off x="0" y="0"/>
            <a:ext cx="3588557" cy="685800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yriad Pro"/>
              <a:ea typeface="+mn-ea"/>
              <a:cs typeface="+mn-cs"/>
            </a:endParaRPr>
          </a:p>
        </p:txBody>
      </p:sp>
      <p:cxnSp>
        <p:nvCxnSpPr>
          <p:cNvPr id="10" name="Straight Connector 9">
            <a:extLst>
              <a:ext uri="{FF2B5EF4-FFF2-40B4-BE49-F238E27FC236}">
                <a16:creationId xmlns:a16="http://schemas.microsoft.com/office/drawing/2014/main" id="{F1E09F1E-5C76-F0DE-10B9-C46100878527}"/>
              </a:ext>
            </a:extLst>
          </p:cNvPr>
          <p:cNvCxnSpPr>
            <a:cxnSpLocks/>
          </p:cNvCxnSpPr>
          <p:nvPr/>
        </p:nvCxnSpPr>
        <p:spPr>
          <a:xfrm flipH="1">
            <a:off x="12099786" y="3612333"/>
            <a:ext cx="19616" cy="30815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8CAC0CDA-0DD8-4D9B-BD5E-973E03114820}"/>
              </a:ext>
            </a:extLst>
          </p:cNvPr>
          <p:cNvSpPr txBox="1">
            <a:spLocks/>
          </p:cNvSpPr>
          <p:nvPr/>
        </p:nvSpPr>
        <p:spPr>
          <a:xfrm>
            <a:off x="184397" y="845538"/>
            <a:ext cx="3266726" cy="4976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Myriad Pro" panose="020B0503030403020204" pitchFamily="34" charset="0"/>
              </a:rPr>
              <a:t>Which enabled us to drill down on the root causes </a:t>
            </a:r>
          </a:p>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Myriad Pro" panose="020B0503030403020204" pitchFamily="34" charset="0"/>
              </a:rPr>
              <a:t>in each service area</a:t>
            </a:r>
          </a:p>
        </p:txBody>
      </p:sp>
      <p:sp>
        <p:nvSpPr>
          <p:cNvPr id="7" name="TextBox 6">
            <a:extLst>
              <a:ext uri="{FF2B5EF4-FFF2-40B4-BE49-F238E27FC236}">
                <a16:creationId xmlns:a16="http://schemas.microsoft.com/office/drawing/2014/main" id="{0E7642B3-CC5E-F213-2619-506A089DBA43}"/>
              </a:ext>
            </a:extLst>
          </p:cNvPr>
          <p:cNvSpPr txBox="1"/>
          <p:nvPr/>
        </p:nvSpPr>
        <p:spPr>
          <a:xfrm>
            <a:off x="3841074" y="949385"/>
            <a:ext cx="8166529" cy="1785104"/>
          </a:xfrm>
          <a:prstGeom prst="rect">
            <a:avLst/>
          </a:prstGeom>
          <a:noFill/>
        </p:spPr>
        <p:txBody>
          <a:bodyPr wrap="square">
            <a:spAutoFit/>
          </a:bodyPr>
          <a:lstStyle/>
          <a:p>
            <a:r>
              <a:rPr lang="en-GB" dirty="0">
                <a:latin typeface="Myriad Pro" panose="020B0503030403020204" pitchFamily="34" charset="0"/>
              </a:rPr>
              <a:t>Online Payment and Booking Systems:</a:t>
            </a:r>
          </a:p>
          <a:p>
            <a:pPr marL="285750" indent="-285750">
              <a:buFont typeface="Arial" panose="020B0604020202020204" pitchFamily="34" charset="0"/>
              <a:buChar char="•"/>
            </a:pPr>
            <a:r>
              <a:rPr lang="en-GB" dirty="0">
                <a:latin typeface="Myriad Pro" panose="020B0503030403020204" pitchFamily="34" charset="0"/>
              </a:rPr>
              <a:t>Users face difficulties with the online payment system, including problems with processing payments and setting up direct debits.</a:t>
            </a:r>
          </a:p>
          <a:p>
            <a:pPr marL="285750" indent="-285750">
              <a:buFont typeface="Arial" panose="020B0604020202020204" pitchFamily="34" charset="0"/>
              <a:buChar char="•"/>
            </a:pPr>
            <a:r>
              <a:rPr lang="en-GB" dirty="0">
                <a:latin typeface="Myriad Pro" panose="020B0503030403020204" pitchFamily="34" charset="0"/>
              </a:rPr>
              <a:t>The online booking system for parking permits is </a:t>
            </a:r>
            <a:r>
              <a:rPr lang="en-GB" sz="2000" b="1" dirty="0">
                <a:solidFill>
                  <a:schemeClr val="accent1"/>
                </a:solidFill>
                <a:latin typeface="Myriad Pro" panose="020B0503030403020204" pitchFamily="34" charset="0"/>
              </a:rPr>
              <a:t>frequently down or slow, </a:t>
            </a:r>
            <a:r>
              <a:rPr lang="en-GB" dirty="0">
                <a:latin typeface="Myriad Pro" panose="020B0503030403020204" pitchFamily="34" charset="0"/>
              </a:rPr>
              <a:t>causing frustration and preventing users from securing permits in a timely manner.</a:t>
            </a:r>
          </a:p>
        </p:txBody>
      </p:sp>
      <p:sp>
        <p:nvSpPr>
          <p:cNvPr id="8" name="TextBox 7">
            <a:extLst>
              <a:ext uri="{FF2B5EF4-FFF2-40B4-BE49-F238E27FC236}">
                <a16:creationId xmlns:a16="http://schemas.microsoft.com/office/drawing/2014/main" id="{B6DB186C-01B5-25F8-F306-2C4892AD4473}"/>
              </a:ext>
            </a:extLst>
          </p:cNvPr>
          <p:cNvSpPr txBox="1"/>
          <p:nvPr/>
        </p:nvSpPr>
        <p:spPr>
          <a:xfrm>
            <a:off x="3804867" y="2975757"/>
            <a:ext cx="8166529" cy="1569660"/>
          </a:xfrm>
          <a:prstGeom prst="rect">
            <a:avLst/>
          </a:prstGeom>
          <a:noFill/>
        </p:spPr>
        <p:txBody>
          <a:bodyPr wrap="square">
            <a:spAutoFit/>
          </a:bodyPr>
          <a:lstStyle>
            <a:defPPr>
              <a:defRPr lang="en-US"/>
            </a:defPPr>
          </a:lstStyle>
          <a:p>
            <a:r>
              <a:rPr lang="en-GB" dirty="0">
                <a:latin typeface="Myriad Pro" panose="020B0503030403020204" pitchFamily="34" charset="0"/>
              </a:rPr>
              <a:t>Website Navigation and Functionality:</a:t>
            </a:r>
          </a:p>
          <a:p>
            <a:pPr marL="285750" indent="-285750">
              <a:buFont typeface="Arial" panose="020B0604020202020204" pitchFamily="34" charset="0"/>
              <a:buChar char="•"/>
            </a:pPr>
            <a:r>
              <a:rPr lang="en-GB" dirty="0">
                <a:latin typeface="Myriad Pro" panose="020B0503030403020204" pitchFamily="34" charset="0"/>
              </a:rPr>
              <a:t>The website is </a:t>
            </a:r>
            <a:r>
              <a:rPr lang="en-GB" sz="2000" b="1" dirty="0">
                <a:solidFill>
                  <a:schemeClr val="accent1"/>
                </a:solidFill>
                <a:latin typeface="Myriad Pro" panose="020B0503030403020204" pitchFamily="34" charset="0"/>
              </a:rPr>
              <a:t>difficult to navigate</a:t>
            </a:r>
            <a:r>
              <a:rPr lang="en-GB" dirty="0">
                <a:latin typeface="Myriad Pro" panose="020B0503030403020204" pitchFamily="34" charset="0"/>
              </a:rPr>
              <a:t>, with users </a:t>
            </a:r>
            <a:r>
              <a:rPr lang="en-GB" sz="2000" b="1" dirty="0">
                <a:solidFill>
                  <a:schemeClr val="accent1"/>
                </a:solidFill>
                <a:latin typeface="Myriad Pro" panose="020B0503030403020204" pitchFamily="34" charset="0"/>
              </a:rPr>
              <a:t>struggling to find relevant information </a:t>
            </a:r>
            <a:r>
              <a:rPr lang="en-GB" dirty="0">
                <a:latin typeface="Myriad Pro" panose="020B0503030403020204" pitchFamily="34" charset="0"/>
              </a:rPr>
              <a:t>about parking regulations, fees, and permit applications.</a:t>
            </a:r>
          </a:p>
          <a:p>
            <a:pPr marL="285750" indent="-285750">
              <a:buFont typeface="Arial" panose="020B0604020202020204" pitchFamily="34" charset="0"/>
              <a:buChar char="•"/>
            </a:pPr>
            <a:r>
              <a:rPr lang="en-GB" sz="2000" b="1" dirty="0">
                <a:solidFill>
                  <a:schemeClr val="accent1"/>
                </a:solidFill>
                <a:latin typeface="Myriad Pro" panose="020B0503030403020204" pitchFamily="34" charset="0"/>
              </a:rPr>
              <a:t>Links on the parking page often do not work</a:t>
            </a:r>
            <a:r>
              <a:rPr lang="en-GB" dirty="0">
                <a:latin typeface="Myriad Pro" panose="020B0503030403020204" pitchFamily="34" charset="0"/>
              </a:rPr>
              <a:t>, leading to dead ends and preventing users from completing their intended actions.</a:t>
            </a:r>
          </a:p>
        </p:txBody>
      </p:sp>
      <p:sp>
        <p:nvSpPr>
          <p:cNvPr id="18" name="TextBox 17">
            <a:extLst>
              <a:ext uri="{FF2B5EF4-FFF2-40B4-BE49-F238E27FC236}">
                <a16:creationId xmlns:a16="http://schemas.microsoft.com/office/drawing/2014/main" id="{3ED0C340-363E-BE60-B671-CF7C4740A4AE}"/>
              </a:ext>
            </a:extLst>
          </p:cNvPr>
          <p:cNvSpPr txBox="1"/>
          <p:nvPr/>
        </p:nvSpPr>
        <p:spPr>
          <a:xfrm>
            <a:off x="3804867" y="4725131"/>
            <a:ext cx="7403786" cy="1538883"/>
          </a:xfrm>
          <a:prstGeom prst="rect">
            <a:avLst/>
          </a:prstGeom>
          <a:noFill/>
        </p:spPr>
        <p:txBody>
          <a:bodyPr wrap="square">
            <a:spAutoFit/>
          </a:bodyPr>
          <a:lstStyle/>
          <a:p>
            <a:r>
              <a:rPr lang="en-GB" dirty="0">
                <a:latin typeface="Myriad Pro" panose="020B0503030403020204" pitchFamily="34" charset="0"/>
              </a:rPr>
              <a:t>Account Access and Information:</a:t>
            </a:r>
          </a:p>
          <a:p>
            <a:pPr marL="285750" indent="-285750">
              <a:buFont typeface="Arial" panose="020B0604020202020204" pitchFamily="34" charset="0"/>
              <a:buChar char="•"/>
            </a:pPr>
            <a:r>
              <a:rPr lang="en-GB" dirty="0">
                <a:latin typeface="Myriad Pro" panose="020B0503030403020204" pitchFamily="34" charset="0"/>
              </a:rPr>
              <a:t>Users struggle to view their parking account information, including balances and payment history, due to </a:t>
            </a:r>
            <a:r>
              <a:rPr lang="en-GB" sz="2000" b="1" dirty="0">
                <a:solidFill>
                  <a:schemeClr val="accent1"/>
                </a:solidFill>
                <a:latin typeface="Myriad Pro" panose="020B0503030403020204" pitchFamily="34" charset="0"/>
              </a:rPr>
              <a:t>poor website functionality</a:t>
            </a:r>
            <a:r>
              <a:rPr lang="en-GB" dirty="0">
                <a:latin typeface="Myriad Pro" panose="020B0503030403020204" pitchFamily="34" charset="0"/>
              </a:rPr>
              <a:t>.</a:t>
            </a:r>
          </a:p>
          <a:p>
            <a:pPr marL="285750" indent="-285750">
              <a:buFont typeface="Arial" panose="020B0604020202020204" pitchFamily="34" charset="0"/>
              <a:buChar char="•"/>
            </a:pPr>
            <a:r>
              <a:rPr lang="en-GB" dirty="0">
                <a:latin typeface="Myriad Pro" panose="020B0503030403020204" pitchFamily="34" charset="0"/>
              </a:rPr>
              <a:t>The system does </a:t>
            </a:r>
            <a:r>
              <a:rPr lang="en-GB" sz="2000" b="1" dirty="0">
                <a:solidFill>
                  <a:schemeClr val="accent1"/>
                </a:solidFill>
                <a:latin typeface="Myriad Pro" panose="020B0503030403020204" pitchFamily="34" charset="0"/>
              </a:rPr>
              <a:t>not display real-time information</a:t>
            </a:r>
            <a:r>
              <a:rPr lang="en-GB" dirty="0">
                <a:latin typeface="Myriad Pro" panose="020B0503030403020204" pitchFamily="34" charset="0"/>
              </a:rPr>
              <a:t>, causing delays and confusion about payment statuses.</a:t>
            </a:r>
          </a:p>
        </p:txBody>
      </p:sp>
      <p:sp>
        <p:nvSpPr>
          <p:cNvPr id="19" name="TextBox 18">
            <a:extLst>
              <a:ext uri="{FF2B5EF4-FFF2-40B4-BE49-F238E27FC236}">
                <a16:creationId xmlns:a16="http://schemas.microsoft.com/office/drawing/2014/main" id="{9F6FC900-BCF5-15F4-77F0-C5745AB317D3}"/>
              </a:ext>
            </a:extLst>
          </p:cNvPr>
          <p:cNvSpPr txBox="1"/>
          <p:nvPr/>
        </p:nvSpPr>
        <p:spPr>
          <a:xfrm>
            <a:off x="3841074" y="137652"/>
            <a:ext cx="5548732" cy="707886"/>
          </a:xfrm>
          <a:prstGeom prst="rect">
            <a:avLst/>
          </a:prstGeom>
          <a:noFill/>
        </p:spPr>
        <p:txBody>
          <a:bodyPr wrap="square" rtlCol="0">
            <a:spAutoFit/>
          </a:bodyPr>
          <a:lstStyle/>
          <a:p>
            <a:r>
              <a:rPr lang="en-GB" sz="4000" b="1" dirty="0">
                <a:latin typeface="Myriad Pro" panose="020B0503030403020204" pitchFamily="34" charset="0"/>
              </a:rPr>
              <a:t>Parking:</a:t>
            </a:r>
          </a:p>
        </p:txBody>
      </p:sp>
      <p:pic>
        <p:nvPicPr>
          <p:cNvPr id="2" name="Picture 1" descr="A white leaf in a pink circle&#10;&#10;Description automatically generated">
            <a:extLst>
              <a:ext uri="{FF2B5EF4-FFF2-40B4-BE49-F238E27FC236}">
                <a16:creationId xmlns:a16="http://schemas.microsoft.com/office/drawing/2014/main" id="{816D5C1F-FB00-E355-A382-6116083EAE2B}"/>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250353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a:extLst>
            <a:ext uri="{FF2B5EF4-FFF2-40B4-BE49-F238E27FC236}">
              <a16:creationId xmlns:a16="http://schemas.microsoft.com/office/drawing/2014/main" id="{6BB5B49C-8F4F-B914-85F4-18733A976EB6}"/>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B8975A1-BC6B-A36E-9F00-34B159AF42D5}"/>
              </a:ext>
            </a:extLst>
          </p:cNvPr>
          <p:cNvCxnSpPr>
            <a:cxnSpLocks/>
          </p:cNvCxnSpPr>
          <p:nvPr/>
        </p:nvCxnSpPr>
        <p:spPr>
          <a:xfrm>
            <a:off x="914400" y="507592"/>
            <a:ext cx="10153650" cy="0"/>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250B1914-109D-6CB7-3E39-57F8A5685E10}"/>
              </a:ext>
            </a:extLst>
          </p:cNvPr>
          <p:cNvSpPr txBox="1">
            <a:spLocks/>
          </p:cNvSpPr>
          <p:nvPr/>
        </p:nvSpPr>
        <p:spPr>
          <a:xfrm>
            <a:off x="1015180" y="2235276"/>
            <a:ext cx="10515600" cy="2208905"/>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1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rPr>
              <a:t>What we learnt</a:t>
            </a:r>
            <a:endParaRPr kumimoji="0" lang="en-GB" sz="6100" b="0"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endParaRPr>
          </a:p>
        </p:txBody>
      </p:sp>
      <p:pic>
        <p:nvPicPr>
          <p:cNvPr id="3" name="Picture 2" descr="A white leaf in a pink circle&#10;&#10;Description automatically generated">
            <a:extLst>
              <a:ext uri="{FF2B5EF4-FFF2-40B4-BE49-F238E27FC236}">
                <a16:creationId xmlns:a16="http://schemas.microsoft.com/office/drawing/2014/main" id="{39EA6CB8-DA9A-AE3F-3937-1643B69BCA99}"/>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1383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9F94F-F2A0-BCF9-FDF4-78C040730945}"/>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BB0CF62-7C26-7B8B-F0FC-490B5B87C9E3}"/>
              </a:ext>
            </a:extLst>
          </p:cNvPr>
          <p:cNvCxnSpPr>
            <a:cxnSpLocks/>
          </p:cNvCxnSpPr>
          <p:nvPr/>
        </p:nvCxnSpPr>
        <p:spPr>
          <a:xfrm>
            <a:off x="825910" y="723901"/>
            <a:ext cx="0" cy="5794885"/>
          </a:xfrm>
          <a:prstGeom prst="line">
            <a:avLst/>
          </a:prstGeom>
          <a:ln w="28575">
            <a:solidFill>
              <a:schemeClr val="tx2"/>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1" name="Picture 10" descr="A white leaf in a pink circle&#10;&#10;Description automatically generated">
            <a:extLst>
              <a:ext uri="{FF2B5EF4-FFF2-40B4-BE49-F238E27FC236}">
                <a16:creationId xmlns:a16="http://schemas.microsoft.com/office/drawing/2014/main" id="{152B653C-6CFA-5260-FC7C-35F6557A21B6}"/>
              </a:ext>
            </a:extLst>
          </p:cNvPr>
          <p:cNvPicPr>
            <a:picLocks noChangeAspect="1"/>
          </p:cNvPicPr>
          <p:nvPr/>
        </p:nvPicPr>
        <p:blipFill>
          <a:blip r:embed="rId2">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
        <p:nvSpPr>
          <p:cNvPr id="3" name="Google Shape;197;p35">
            <a:extLst>
              <a:ext uri="{FF2B5EF4-FFF2-40B4-BE49-F238E27FC236}">
                <a16:creationId xmlns:a16="http://schemas.microsoft.com/office/drawing/2014/main" id="{464B5C48-6CF0-5B86-E563-DA3CF7AE648B}"/>
              </a:ext>
            </a:extLst>
          </p:cNvPr>
          <p:cNvSpPr txBox="1">
            <a:spLocks/>
          </p:cNvSpPr>
          <p:nvPr/>
        </p:nvSpPr>
        <p:spPr>
          <a:xfrm>
            <a:off x="1206448" y="1337007"/>
            <a:ext cx="10318441" cy="1268407"/>
          </a:xfrm>
          <a:prstGeom prst="rect">
            <a:avLst/>
          </a:prstGeom>
          <a:noFill/>
          <a:ln>
            <a:noFill/>
          </a:ln>
        </p:spPr>
        <p:txBody>
          <a:bodyPr spcFirstLastPara="1" wrap="square" lIns="25400" tIns="25400" rIns="25400" bIns="25400" anchor="t" anchorCtr="0">
            <a:normAutofit lnSpcReduction="10000"/>
          </a:bodyPr>
          <a:lstStyle>
            <a:defPPr marR="0" lvl="0" algn="l" rtl="0">
              <a:lnSpc>
                <a:spcPct val="100000"/>
              </a:lnSpc>
              <a:spcBef>
                <a:spcPts val="0"/>
              </a:spcBef>
              <a:spcAft>
                <a:spcPts val="0"/>
              </a:spcAft>
            </a:defPPr>
            <a:lvl1pPr marL="228600" marR="0" lvl="0"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1pPr>
            <a:lvl2pPr marL="457200" marR="0" lvl="1"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2pPr>
            <a:lvl3pPr marL="685800" marR="0" lvl="2"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3pPr>
            <a:lvl4pPr marL="914400" marR="0" lvl="3"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4pPr>
            <a:lvl5pPr marL="1143000" marR="0" lvl="4"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5pPr>
            <a:lvl6pPr marL="1371600" marR="0" lvl="5"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6pPr>
            <a:lvl7pPr marL="1600200" marR="0" lvl="6"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7pPr>
            <a:lvl8pPr marL="1828800" marR="0" lvl="7"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8pPr>
            <a:lvl9pPr marL="2057400" marR="0" lvl="8"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9pPr>
          </a:lstStyle>
          <a:p>
            <a:pPr marL="228600" marR="0" lvl="0" indent="-266700" algn="l" defTabSz="914400" rtl="0" eaLnBrk="1" fontAlgn="auto" latinLnBrk="0" hangingPunct="1">
              <a:lnSpc>
                <a:spcPct val="115000"/>
              </a:lnSpc>
              <a:spcBef>
                <a:spcPts val="2250"/>
              </a:spcBef>
              <a:spcAft>
                <a:spcPts val="0"/>
              </a:spcAft>
              <a:buClr>
                <a:srgbClr val="3478C6"/>
              </a:buClr>
              <a:buSzPts val="4800"/>
              <a:buFont typeface="Inter"/>
              <a:buChar char="•"/>
              <a:tabLst/>
              <a:defRPr/>
            </a:pPr>
            <a:r>
              <a:rPr kumimoji="0" lang="en-GB" sz="2800" b="0" i="0" u="none" strike="noStrike" kern="0" cap="none" spc="0" normalizeH="0" baseline="0" noProof="0" dirty="0">
                <a:ln>
                  <a:noFill/>
                </a:ln>
                <a:solidFill>
                  <a:srgbClr val="212121"/>
                </a:solidFill>
                <a:effectLst/>
                <a:uLnTx/>
                <a:uFillTx/>
                <a:latin typeface="Myriad Pro" panose="020B0503030403020204" pitchFamily="34" charset="0"/>
                <a:sym typeface="Inter"/>
              </a:rPr>
              <a:t>Web authors have other responsibilities, and demand for content varies.</a:t>
            </a:r>
          </a:p>
        </p:txBody>
      </p:sp>
      <p:sp>
        <p:nvSpPr>
          <p:cNvPr id="4" name="TextBox 3">
            <a:extLst>
              <a:ext uri="{FF2B5EF4-FFF2-40B4-BE49-F238E27FC236}">
                <a16:creationId xmlns:a16="http://schemas.microsoft.com/office/drawing/2014/main" id="{589F9580-F955-A120-FF45-2C5DA84C3486}"/>
              </a:ext>
            </a:extLst>
          </p:cNvPr>
          <p:cNvSpPr txBox="1"/>
          <p:nvPr/>
        </p:nvSpPr>
        <p:spPr>
          <a:xfrm>
            <a:off x="1052052" y="447368"/>
            <a:ext cx="1047283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What we learnt</a:t>
            </a:r>
          </a:p>
        </p:txBody>
      </p:sp>
      <p:sp>
        <p:nvSpPr>
          <p:cNvPr id="6" name="Google Shape;197;p35">
            <a:extLst>
              <a:ext uri="{FF2B5EF4-FFF2-40B4-BE49-F238E27FC236}">
                <a16:creationId xmlns:a16="http://schemas.microsoft.com/office/drawing/2014/main" id="{5226916E-971D-FC6F-14AA-D720DFA42F69}"/>
              </a:ext>
            </a:extLst>
          </p:cNvPr>
          <p:cNvSpPr txBox="1">
            <a:spLocks/>
          </p:cNvSpPr>
          <p:nvPr/>
        </p:nvSpPr>
        <p:spPr>
          <a:xfrm>
            <a:off x="1206448" y="2628566"/>
            <a:ext cx="10318441" cy="608091"/>
          </a:xfrm>
          <a:prstGeom prst="rect">
            <a:avLst/>
          </a:prstGeom>
          <a:noFill/>
          <a:ln>
            <a:noFill/>
          </a:ln>
        </p:spPr>
        <p:txBody>
          <a:bodyPr spcFirstLastPara="1" wrap="square" lIns="25400" tIns="25400" rIns="25400" bIns="25400" anchor="t" anchorCtr="0">
            <a:normAutofit/>
          </a:bodyPr>
          <a:lstStyle>
            <a:defPPr marR="0" lvl="0" algn="l" rtl="0">
              <a:lnSpc>
                <a:spcPct val="100000"/>
              </a:lnSpc>
              <a:spcBef>
                <a:spcPts val="0"/>
              </a:spcBef>
              <a:spcAft>
                <a:spcPts val="0"/>
              </a:spcAft>
            </a:defPPr>
            <a:lvl1pPr marL="228600" marR="0" lvl="0"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1pPr>
            <a:lvl2pPr marL="457200" marR="0" lvl="1"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2pPr>
            <a:lvl3pPr marL="685800" marR="0" lvl="2"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3pPr>
            <a:lvl4pPr marL="914400" marR="0" lvl="3"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4pPr>
            <a:lvl5pPr marL="1143000" marR="0" lvl="4"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5pPr>
            <a:lvl6pPr marL="1371600" marR="0" lvl="5"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6pPr>
            <a:lvl7pPr marL="1600200" marR="0" lvl="6"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7pPr>
            <a:lvl8pPr marL="1828800" marR="0" lvl="7"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8pPr>
            <a:lvl9pPr marL="2057400" marR="0" lvl="8"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9pPr>
          </a:lstStyle>
          <a:p>
            <a:pPr marL="228600" marR="0" lvl="0" indent="-266700" algn="l" defTabSz="914400" rtl="0" eaLnBrk="1" fontAlgn="auto" latinLnBrk="0" hangingPunct="1">
              <a:lnSpc>
                <a:spcPct val="115000"/>
              </a:lnSpc>
              <a:spcBef>
                <a:spcPts val="0"/>
              </a:spcBef>
              <a:spcAft>
                <a:spcPts val="0"/>
              </a:spcAft>
              <a:buClr>
                <a:srgbClr val="3478C6"/>
              </a:buClr>
              <a:buSzPts val="4800"/>
              <a:buFont typeface="Inter"/>
              <a:buChar char="•"/>
              <a:tabLst/>
              <a:defRPr/>
            </a:pPr>
            <a:r>
              <a:rPr kumimoji="0" lang="en-GB" sz="2800" b="0" i="0" u="none" strike="noStrike" kern="0" cap="none" spc="0" normalizeH="0" baseline="0" noProof="0" dirty="0">
                <a:ln>
                  <a:noFill/>
                </a:ln>
                <a:solidFill>
                  <a:srgbClr val="212121"/>
                </a:solidFill>
                <a:effectLst/>
                <a:uLnTx/>
                <a:uFillTx/>
                <a:latin typeface="Myriad Pro" panose="020B0503030403020204" pitchFamily="34" charset="0"/>
                <a:sym typeface="Inter"/>
              </a:rPr>
              <a:t>Many content changes happen reactively.</a:t>
            </a:r>
          </a:p>
        </p:txBody>
      </p:sp>
      <p:sp>
        <p:nvSpPr>
          <p:cNvPr id="7" name="Google Shape;197;p35">
            <a:extLst>
              <a:ext uri="{FF2B5EF4-FFF2-40B4-BE49-F238E27FC236}">
                <a16:creationId xmlns:a16="http://schemas.microsoft.com/office/drawing/2014/main" id="{997667EF-962E-AC88-D505-995F513B2890}"/>
              </a:ext>
            </a:extLst>
          </p:cNvPr>
          <p:cNvSpPr txBox="1">
            <a:spLocks/>
          </p:cNvSpPr>
          <p:nvPr/>
        </p:nvSpPr>
        <p:spPr>
          <a:xfrm>
            <a:off x="1206448" y="3432070"/>
            <a:ext cx="10318441" cy="1268407"/>
          </a:xfrm>
          <a:prstGeom prst="rect">
            <a:avLst/>
          </a:prstGeom>
          <a:noFill/>
          <a:ln>
            <a:noFill/>
          </a:ln>
        </p:spPr>
        <p:txBody>
          <a:bodyPr spcFirstLastPara="1" wrap="square" lIns="25400" tIns="25400" rIns="25400" bIns="25400" anchor="t" anchorCtr="0">
            <a:normAutofit/>
          </a:bodyPr>
          <a:lstStyle>
            <a:defPPr marR="0" lvl="0" algn="l" rtl="0">
              <a:lnSpc>
                <a:spcPct val="100000"/>
              </a:lnSpc>
              <a:spcBef>
                <a:spcPts val="0"/>
              </a:spcBef>
              <a:spcAft>
                <a:spcPts val="0"/>
              </a:spcAft>
            </a:defPPr>
            <a:lvl1pPr marL="228600" marR="0" lvl="0"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1pPr>
            <a:lvl2pPr marL="457200" marR="0" lvl="1"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2pPr>
            <a:lvl3pPr marL="685800" marR="0" lvl="2"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3pPr>
            <a:lvl4pPr marL="914400" marR="0" lvl="3"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4pPr>
            <a:lvl5pPr marL="1143000" marR="0" lvl="4"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5pPr>
            <a:lvl6pPr marL="1371600" marR="0" lvl="5"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6pPr>
            <a:lvl7pPr marL="1600200" marR="0" lvl="6"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7pPr>
            <a:lvl8pPr marL="1828800" marR="0" lvl="7"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8pPr>
            <a:lvl9pPr marL="2057400" marR="0" lvl="8"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9pPr>
          </a:lstStyle>
          <a:p>
            <a:pPr marL="228600" marR="0" lvl="0" indent="-266700" algn="l" defTabSz="914400" rtl="0" eaLnBrk="1" fontAlgn="auto" latinLnBrk="0" hangingPunct="1">
              <a:lnSpc>
                <a:spcPct val="115000"/>
              </a:lnSpc>
              <a:spcBef>
                <a:spcPts val="0"/>
              </a:spcBef>
              <a:spcAft>
                <a:spcPts val="0"/>
              </a:spcAft>
              <a:buClr>
                <a:srgbClr val="3478C6"/>
              </a:buClr>
              <a:buSzPts val="4800"/>
              <a:buFont typeface="Inter"/>
              <a:buChar char="•"/>
              <a:tabLst/>
              <a:defRPr/>
            </a:pPr>
            <a:r>
              <a:rPr kumimoji="0" lang="en-GB" sz="2800" b="0" i="0" u="none" strike="noStrike" kern="0" cap="none" spc="0" normalizeH="0" baseline="0" noProof="0" dirty="0">
                <a:ln>
                  <a:noFill/>
                </a:ln>
                <a:solidFill>
                  <a:srgbClr val="212121"/>
                </a:solidFill>
                <a:effectLst/>
                <a:uLnTx/>
                <a:uFillTx/>
                <a:latin typeface="Myriad Pro" panose="020B0503030403020204" pitchFamily="34" charset="0"/>
                <a:sym typeface="Inter"/>
              </a:rPr>
              <a:t>When content does not meet residents’ needs, it adds pressure to services and the contact centre.</a:t>
            </a:r>
          </a:p>
        </p:txBody>
      </p:sp>
      <p:sp>
        <p:nvSpPr>
          <p:cNvPr id="8" name="Google Shape;197;p35">
            <a:extLst>
              <a:ext uri="{FF2B5EF4-FFF2-40B4-BE49-F238E27FC236}">
                <a16:creationId xmlns:a16="http://schemas.microsoft.com/office/drawing/2014/main" id="{0AA2F1B0-8C9E-7B6F-F25D-3B067264B4B7}"/>
              </a:ext>
            </a:extLst>
          </p:cNvPr>
          <p:cNvSpPr txBox="1">
            <a:spLocks/>
          </p:cNvSpPr>
          <p:nvPr/>
        </p:nvSpPr>
        <p:spPr>
          <a:xfrm>
            <a:off x="1206448" y="4687180"/>
            <a:ext cx="10318441" cy="1268407"/>
          </a:xfrm>
          <a:prstGeom prst="rect">
            <a:avLst/>
          </a:prstGeom>
          <a:noFill/>
          <a:ln>
            <a:noFill/>
          </a:ln>
        </p:spPr>
        <p:txBody>
          <a:bodyPr spcFirstLastPara="1" wrap="square" lIns="25400" tIns="25400" rIns="25400" bIns="25400" anchor="t" anchorCtr="0">
            <a:normAutofit/>
          </a:bodyPr>
          <a:lstStyle>
            <a:defPPr marR="0" lvl="0" algn="l" rtl="0">
              <a:lnSpc>
                <a:spcPct val="100000"/>
              </a:lnSpc>
              <a:spcBef>
                <a:spcPts val="0"/>
              </a:spcBef>
              <a:spcAft>
                <a:spcPts val="0"/>
              </a:spcAft>
            </a:defPPr>
            <a:lvl1pPr marL="228600" marR="0" lvl="0"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1pPr>
            <a:lvl2pPr marL="457200" marR="0" lvl="1"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2pPr>
            <a:lvl3pPr marL="685800" marR="0" lvl="2"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3pPr>
            <a:lvl4pPr marL="914400" marR="0" lvl="3"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4pPr>
            <a:lvl5pPr marL="1143000" marR="0" lvl="4"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5pPr>
            <a:lvl6pPr marL="1371600" marR="0" lvl="5"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6pPr>
            <a:lvl7pPr marL="1600200" marR="0" lvl="6"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7pPr>
            <a:lvl8pPr marL="1828800" marR="0" lvl="7"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8pPr>
            <a:lvl9pPr marL="2057400" marR="0" lvl="8" indent="-184595" algn="l" rtl="0">
              <a:lnSpc>
                <a:spcPct val="90000"/>
              </a:lnSpc>
              <a:spcBef>
                <a:spcPts val="2250"/>
              </a:spcBef>
              <a:spcAft>
                <a:spcPts val="0"/>
              </a:spcAft>
              <a:buClr>
                <a:srgbClr val="3478C6"/>
              </a:buClr>
              <a:buSzPts val="2214"/>
              <a:buFont typeface="Inter"/>
              <a:buChar char="•"/>
              <a:defRPr sz="4800" b="0" i="0" u="none" strike="noStrike" cap="none">
                <a:solidFill>
                  <a:srgbClr val="212121"/>
                </a:solidFill>
                <a:latin typeface="Inter"/>
                <a:ea typeface="Inter"/>
                <a:cs typeface="Inter"/>
                <a:sym typeface="Inter"/>
              </a:defRPr>
            </a:lvl9pPr>
          </a:lstStyle>
          <a:p>
            <a:pPr marL="228600" marR="0" lvl="0" indent="-266700" algn="l" defTabSz="914400" rtl="0" eaLnBrk="1" fontAlgn="auto" latinLnBrk="0" hangingPunct="1">
              <a:lnSpc>
                <a:spcPct val="115000"/>
              </a:lnSpc>
              <a:spcBef>
                <a:spcPts val="0"/>
              </a:spcBef>
              <a:spcAft>
                <a:spcPts val="0"/>
              </a:spcAft>
              <a:buClr>
                <a:srgbClr val="3478C6"/>
              </a:buClr>
              <a:buSzPts val="4800"/>
              <a:buFont typeface="Inter"/>
              <a:buChar char="•"/>
              <a:tabLst/>
              <a:defRPr/>
            </a:pPr>
            <a:r>
              <a:rPr kumimoji="0" lang="en-GB" sz="2800" b="0" i="0" u="none" strike="noStrike" kern="0" cap="none" spc="0" normalizeH="0" baseline="0" noProof="0" dirty="0">
                <a:ln>
                  <a:noFill/>
                </a:ln>
                <a:solidFill>
                  <a:srgbClr val="212121"/>
                </a:solidFill>
                <a:effectLst/>
                <a:uLnTx/>
                <a:uFillTx/>
                <a:latin typeface="Myriad Pro" panose="020B0503030403020204" pitchFamily="34" charset="0"/>
                <a:sym typeface="Inter"/>
              </a:rPr>
              <a:t>Web authors have deep expertise in their areas and care about providing a good service for residents. </a:t>
            </a:r>
          </a:p>
        </p:txBody>
      </p:sp>
    </p:spTree>
    <p:extLst>
      <p:ext uri="{BB962C8B-B14F-4D97-AF65-F5344CB8AC3E}">
        <p14:creationId xmlns:p14="http://schemas.microsoft.com/office/powerpoint/2010/main" val="346973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a:extLst>
            <a:ext uri="{FF2B5EF4-FFF2-40B4-BE49-F238E27FC236}">
              <a16:creationId xmlns:a16="http://schemas.microsoft.com/office/drawing/2014/main" id="{29A548DA-4159-F994-CC00-4BAFF6C0D241}"/>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DEA56AF-C448-3B3B-399F-886399BEE81D}"/>
              </a:ext>
            </a:extLst>
          </p:cNvPr>
          <p:cNvCxnSpPr>
            <a:cxnSpLocks/>
          </p:cNvCxnSpPr>
          <p:nvPr/>
        </p:nvCxnSpPr>
        <p:spPr>
          <a:xfrm>
            <a:off x="914400" y="507592"/>
            <a:ext cx="10153650" cy="0"/>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86C64FA6-98A9-4FBA-0D75-B3B9439BA7B0}"/>
              </a:ext>
            </a:extLst>
          </p:cNvPr>
          <p:cNvSpPr txBox="1">
            <a:spLocks/>
          </p:cNvSpPr>
          <p:nvPr/>
        </p:nvSpPr>
        <p:spPr>
          <a:xfrm>
            <a:off x="1015180" y="2235276"/>
            <a:ext cx="10515600" cy="2208905"/>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6100" b="1" dirty="0">
                <a:solidFill>
                  <a:prstClr val="white"/>
                </a:solidFill>
                <a:latin typeface="Myriad Pro" panose="020B0503030403020204" pitchFamily="34" charset="0"/>
                <a:cs typeface="Arial" panose="020B0604020202020204" pitchFamily="34" charset="0"/>
              </a:rPr>
              <a:t>What we did</a:t>
            </a:r>
            <a:endParaRPr kumimoji="0" lang="en-GB" sz="6100" b="0"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endParaRPr>
          </a:p>
        </p:txBody>
      </p:sp>
      <p:pic>
        <p:nvPicPr>
          <p:cNvPr id="3" name="Picture 2" descr="A white leaf in a pink circle&#10;&#10;Description automatically generated">
            <a:extLst>
              <a:ext uri="{FF2B5EF4-FFF2-40B4-BE49-F238E27FC236}">
                <a16:creationId xmlns:a16="http://schemas.microsoft.com/office/drawing/2014/main" id="{713100FC-E396-3CCF-0E0F-E938C3D00858}"/>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279978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a:extLst>
            <a:ext uri="{FF2B5EF4-FFF2-40B4-BE49-F238E27FC236}">
              <a16:creationId xmlns:a16="http://schemas.microsoft.com/office/drawing/2014/main" id="{6A18356C-F53A-DFB0-F887-9F2989C7330D}"/>
            </a:ext>
          </a:extLst>
        </p:cNvPr>
        <p:cNvGrpSpPr/>
        <p:nvPr/>
      </p:nvGrpSpPr>
      <p:grpSpPr>
        <a:xfrm>
          <a:off x="0" y="0"/>
          <a:ext cx="0" cy="0"/>
          <a:chOff x="0" y="0"/>
          <a:chExt cx="0" cy="0"/>
        </a:xfrm>
      </p:grpSpPr>
      <p:pic>
        <p:nvPicPr>
          <p:cNvPr id="3" name="Picture 2" descr="A white leaf in a pink circle&#10;&#10;Description automatically generated">
            <a:extLst>
              <a:ext uri="{FF2B5EF4-FFF2-40B4-BE49-F238E27FC236}">
                <a16:creationId xmlns:a16="http://schemas.microsoft.com/office/drawing/2014/main" id="{B412F807-90B3-ED16-67BA-958A2A9AA14D}"/>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cxnSp>
        <p:nvCxnSpPr>
          <p:cNvPr id="4" name="Straight Connector 3">
            <a:extLst>
              <a:ext uri="{FF2B5EF4-FFF2-40B4-BE49-F238E27FC236}">
                <a16:creationId xmlns:a16="http://schemas.microsoft.com/office/drawing/2014/main" id="{66206251-A275-EEE1-8ADE-B7B394B92896}"/>
              </a:ext>
            </a:extLst>
          </p:cNvPr>
          <p:cNvCxnSpPr>
            <a:cxnSpLocks/>
          </p:cNvCxnSpPr>
          <p:nvPr/>
        </p:nvCxnSpPr>
        <p:spPr>
          <a:xfrm>
            <a:off x="914400" y="507592"/>
            <a:ext cx="10153650" cy="0"/>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22BC02DD-B1EC-FE25-EA69-C24C1B8868A8}"/>
              </a:ext>
            </a:extLst>
          </p:cNvPr>
          <p:cNvSpPr txBox="1">
            <a:spLocks/>
          </p:cNvSpPr>
          <p:nvPr/>
        </p:nvSpPr>
        <p:spPr>
          <a:xfrm>
            <a:off x="914399" y="1031606"/>
            <a:ext cx="9222658" cy="5318802"/>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48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rPr>
              <a:t>Where we started</a:t>
            </a:r>
          </a:p>
          <a:p>
            <a:pPr marL="571500" marR="0" lvl="0" indent="-571500"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GB" sz="4800" b="1" dirty="0">
                <a:solidFill>
                  <a:prstClr val="white"/>
                </a:solidFill>
                <a:latin typeface="Myriad Pro" panose="020B0503030403020204" pitchFamily="34" charset="0"/>
                <a:cs typeface="Arial" panose="020B0604020202020204" pitchFamily="34" charset="0"/>
              </a:rPr>
              <a:t>Our approach</a:t>
            </a:r>
            <a:endParaRPr kumimoji="0" lang="en-GB" sz="48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endParaRPr>
          </a:p>
          <a:p>
            <a:pPr marL="571500" indent="-571500">
              <a:buFont typeface="Arial" panose="020B0604020202020204" pitchFamily="34" charset="0"/>
              <a:buChar char="•"/>
              <a:defRPr/>
            </a:pPr>
            <a:r>
              <a:rPr kumimoji="0" lang="en-GB" sz="48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rPr>
              <a:t>Using AI</a:t>
            </a:r>
          </a:p>
          <a:p>
            <a:pPr marL="571500" indent="-571500">
              <a:buFont typeface="Arial" panose="020B0604020202020204" pitchFamily="34" charset="0"/>
              <a:buChar char="•"/>
              <a:defRPr/>
            </a:pPr>
            <a:r>
              <a:rPr lang="en-GB" sz="4800" b="1" dirty="0">
                <a:solidFill>
                  <a:prstClr val="white"/>
                </a:solidFill>
                <a:latin typeface="Myriad Pro" panose="020B0503030403020204" pitchFamily="34" charset="0"/>
                <a:cs typeface="Arial" panose="020B0604020202020204" pitchFamily="34" charset="0"/>
              </a:rPr>
              <a:t>What we learnt</a:t>
            </a:r>
          </a:p>
          <a:p>
            <a:pPr marL="571500" indent="-571500">
              <a:buFont typeface="Arial" panose="020B0604020202020204" pitchFamily="34" charset="0"/>
              <a:buChar char="•"/>
              <a:defRPr/>
            </a:pPr>
            <a:r>
              <a:rPr lang="en-GB" sz="4800" b="1" dirty="0">
                <a:solidFill>
                  <a:prstClr val="white"/>
                </a:solidFill>
                <a:latin typeface="Myriad Pro" panose="020B0503030403020204" pitchFamily="34" charset="0"/>
                <a:cs typeface="Arial" panose="020B0604020202020204" pitchFamily="34" charset="0"/>
              </a:rPr>
              <a:t>What we did</a:t>
            </a:r>
          </a:p>
          <a:p>
            <a:pPr marL="571500" indent="-571500">
              <a:buFont typeface="Arial" panose="020B0604020202020204" pitchFamily="34" charset="0"/>
              <a:buChar char="•"/>
              <a:defRPr/>
            </a:pPr>
            <a:r>
              <a:rPr kumimoji="0" lang="en-GB" sz="48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rPr>
              <a:t>Measuring the impact</a:t>
            </a:r>
          </a:p>
          <a:p>
            <a:pPr marL="571500" indent="-571500">
              <a:buFont typeface="Arial" panose="020B0604020202020204" pitchFamily="34" charset="0"/>
              <a:buChar char="•"/>
              <a:defRPr/>
            </a:pPr>
            <a:r>
              <a:rPr lang="en-GB" sz="4800" b="1" dirty="0">
                <a:solidFill>
                  <a:prstClr val="white"/>
                </a:solidFill>
                <a:latin typeface="Myriad Pro" panose="020B0503030403020204" pitchFamily="34" charset="0"/>
                <a:cs typeface="Arial" panose="020B0604020202020204" pitchFamily="34" charset="0"/>
              </a:rPr>
              <a:t>What’s next?</a:t>
            </a:r>
          </a:p>
        </p:txBody>
      </p:sp>
      <p:sp>
        <p:nvSpPr>
          <p:cNvPr id="2" name="Title 1">
            <a:extLst>
              <a:ext uri="{FF2B5EF4-FFF2-40B4-BE49-F238E27FC236}">
                <a16:creationId xmlns:a16="http://schemas.microsoft.com/office/drawing/2014/main" id="{A9878651-4445-978F-27DB-E37A55E79F87}"/>
              </a:ext>
            </a:extLst>
          </p:cNvPr>
          <p:cNvSpPr txBox="1">
            <a:spLocks/>
          </p:cNvSpPr>
          <p:nvPr/>
        </p:nvSpPr>
        <p:spPr>
          <a:xfrm>
            <a:off x="6038235" y="3429000"/>
            <a:ext cx="8197645" cy="889819"/>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endParaRPr kumimoji="0" lang="en-GB" sz="5400" b="0"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endParaRPr>
          </a:p>
        </p:txBody>
      </p:sp>
    </p:spTree>
    <p:extLst>
      <p:ext uri="{BB962C8B-B14F-4D97-AF65-F5344CB8AC3E}">
        <p14:creationId xmlns:p14="http://schemas.microsoft.com/office/powerpoint/2010/main" val="2582707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5FC4E-9DC4-1607-7568-6108309F6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9693C-509B-45C2-39F7-940D05219B5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1878F36-6720-119A-AAA5-4387ABB3A8B1}"/>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DDEC6E3D-502E-0735-CA8A-3230B5E3A44A}"/>
              </a:ext>
            </a:extLst>
          </p:cNvPr>
          <p:cNvPicPr>
            <a:picLocks noChangeAspect="1"/>
          </p:cNvPicPr>
          <p:nvPr/>
        </p:nvPicPr>
        <p:blipFill rotWithShape="1">
          <a:blip r:embed="rId3"/>
          <a:srcRect l="21897" t="17778" r="7673" b="13410"/>
          <a:stretch/>
        </p:blipFill>
        <p:spPr>
          <a:xfrm>
            <a:off x="0" y="0"/>
            <a:ext cx="12192000" cy="6865157"/>
          </a:xfrm>
          <a:prstGeom prst="rect">
            <a:avLst/>
          </a:prstGeom>
        </p:spPr>
      </p:pic>
      <p:sp>
        <p:nvSpPr>
          <p:cNvPr id="9" name="Content Placeholder 2">
            <a:extLst>
              <a:ext uri="{FF2B5EF4-FFF2-40B4-BE49-F238E27FC236}">
                <a16:creationId xmlns:a16="http://schemas.microsoft.com/office/drawing/2014/main" id="{74304CEA-A8D2-0753-A581-2A9D88E03083}"/>
              </a:ext>
            </a:extLst>
          </p:cNvPr>
          <p:cNvSpPr txBox="1">
            <a:spLocks/>
          </p:cNvSpPr>
          <p:nvPr/>
        </p:nvSpPr>
        <p:spPr>
          <a:xfrm>
            <a:off x="284968" y="365125"/>
            <a:ext cx="9357986" cy="80276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4000" b="1"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rPr>
              <a:t>Consolidated pages</a:t>
            </a:r>
            <a:endParaRPr kumimoji="0" lang="en-GB" sz="4000" b="0"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4000" b="0"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3D1FEBBC-3799-1968-C065-827BAD7083E3}"/>
              </a:ext>
            </a:extLst>
          </p:cNvPr>
          <p:cNvSpPr txBox="1">
            <a:spLocks/>
          </p:cNvSpPr>
          <p:nvPr/>
        </p:nvSpPr>
        <p:spPr>
          <a:xfrm>
            <a:off x="284968" y="1185581"/>
            <a:ext cx="9357986" cy="80276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4000" b="1"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rPr>
              <a:t>Created online forms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4000" b="0"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E2A6F17D-5963-FDF7-B2AE-9E243DD8F5BF}"/>
              </a:ext>
            </a:extLst>
          </p:cNvPr>
          <p:cNvSpPr txBox="1">
            <a:spLocks/>
          </p:cNvSpPr>
          <p:nvPr/>
        </p:nvSpPr>
        <p:spPr>
          <a:xfrm>
            <a:off x="284968" y="1931059"/>
            <a:ext cx="9357986" cy="1112765"/>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rPr>
              <a:t>Enhanced customer journeys by </a:t>
            </a:r>
            <a:r>
              <a:rPr kumimoji="0" lang="en-GB" sz="4000" b="1"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rPr>
              <a:t>structuring landing and content pages </a:t>
            </a:r>
            <a:r>
              <a:rPr kumimoji="0" lang="en-GB" sz="4000" b="0"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rPr>
              <a:t>with top tasks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4000" b="0"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8083166F-17C1-E0A6-2818-DEC927B570A2}"/>
              </a:ext>
            </a:extLst>
          </p:cNvPr>
          <p:cNvSpPr txBox="1">
            <a:spLocks/>
          </p:cNvSpPr>
          <p:nvPr/>
        </p:nvSpPr>
        <p:spPr>
          <a:xfrm>
            <a:off x="284968" y="3111292"/>
            <a:ext cx="9357986" cy="111276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4000" b="1"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rPr>
              <a:t>Low readability score </a:t>
            </a:r>
            <a:r>
              <a:rPr kumimoji="0" lang="en-GB" sz="4000" b="0"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rPr>
              <a:t>on content pages</a:t>
            </a:r>
          </a:p>
        </p:txBody>
      </p:sp>
      <p:sp>
        <p:nvSpPr>
          <p:cNvPr id="10" name="Content Placeholder 2">
            <a:extLst>
              <a:ext uri="{FF2B5EF4-FFF2-40B4-BE49-F238E27FC236}">
                <a16:creationId xmlns:a16="http://schemas.microsoft.com/office/drawing/2014/main" id="{81C4FFD3-81DE-C859-3587-4AE1663AC29F}"/>
              </a:ext>
            </a:extLst>
          </p:cNvPr>
          <p:cNvSpPr txBox="1">
            <a:spLocks/>
          </p:cNvSpPr>
          <p:nvPr/>
        </p:nvSpPr>
        <p:spPr>
          <a:xfrm>
            <a:off x="284968" y="3899810"/>
            <a:ext cx="9357986" cy="1112765"/>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40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Removed PDF documents </a:t>
            </a:r>
            <a:r>
              <a:rPr kumimoji="0" lang="en-GB" sz="40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where possible. </a:t>
            </a:r>
          </a:p>
        </p:txBody>
      </p:sp>
      <p:sp>
        <p:nvSpPr>
          <p:cNvPr id="11" name="Content Placeholder 2">
            <a:extLst>
              <a:ext uri="{FF2B5EF4-FFF2-40B4-BE49-F238E27FC236}">
                <a16:creationId xmlns:a16="http://schemas.microsoft.com/office/drawing/2014/main" id="{FBC0FC55-7B20-8819-A6AC-1601432D5FF6}"/>
              </a:ext>
            </a:extLst>
          </p:cNvPr>
          <p:cNvSpPr txBox="1">
            <a:spLocks/>
          </p:cNvSpPr>
          <p:nvPr/>
        </p:nvSpPr>
        <p:spPr>
          <a:xfrm>
            <a:off x="284968" y="4709476"/>
            <a:ext cx="9357986" cy="111276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rPr>
              <a:t>Library of </a:t>
            </a:r>
            <a:r>
              <a:rPr kumimoji="0" lang="en-GB" sz="4000" b="1"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rPr>
              <a:t>content patterns</a:t>
            </a:r>
          </a:p>
        </p:txBody>
      </p:sp>
      <p:sp>
        <p:nvSpPr>
          <p:cNvPr id="12" name="Content Placeholder 2">
            <a:extLst>
              <a:ext uri="{FF2B5EF4-FFF2-40B4-BE49-F238E27FC236}">
                <a16:creationId xmlns:a16="http://schemas.microsoft.com/office/drawing/2014/main" id="{8B032A5C-E9C2-DEFA-EF36-CA7BA89AB698}"/>
              </a:ext>
            </a:extLst>
          </p:cNvPr>
          <p:cNvSpPr txBox="1">
            <a:spLocks/>
          </p:cNvSpPr>
          <p:nvPr/>
        </p:nvSpPr>
        <p:spPr>
          <a:xfrm>
            <a:off x="284968" y="5610110"/>
            <a:ext cx="9357986" cy="111276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rPr>
              <a:t>Established our </a:t>
            </a:r>
            <a:r>
              <a:rPr kumimoji="0" lang="en-GB" sz="4000" b="1"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rPr>
              <a:t>tone of voice </a:t>
            </a:r>
            <a:r>
              <a:rPr kumimoji="0" lang="en-GB" sz="4000" b="0" i="0" u="none" strike="noStrike" kern="1200" cap="none" spc="0" normalizeH="0" baseline="0" noProof="0" dirty="0">
                <a:ln>
                  <a:noFill/>
                </a:ln>
                <a:solidFill>
                  <a:prstClr val="white"/>
                </a:solidFill>
                <a:effectLst/>
                <a:uLnTx/>
                <a:uFillTx/>
                <a:latin typeface="Myriad Pro" panose="020B0503030403020204" pitchFamily="34" charset="0"/>
                <a:ea typeface="+mn-ea"/>
                <a:cs typeface="Arial" panose="020B0604020202020204" pitchFamily="34" charset="0"/>
              </a:rPr>
              <a:t>for content </a:t>
            </a:r>
          </a:p>
        </p:txBody>
      </p:sp>
    </p:spTree>
    <p:extLst>
      <p:ext uri="{BB962C8B-B14F-4D97-AF65-F5344CB8AC3E}">
        <p14:creationId xmlns:p14="http://schemas.microsoft.com/office/powerpoint/2010/main" val="28995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47"/>
          <p:cNvSpPr txBox="1">
            <a:spLocks noGrp="1"/>
          </p:cNvSpPr>
          <p:nvPr>
            <p:ph type="title"/>
          </p:nvPr>
        </p:nvSpPr>
        <p:spPr>
          <a:xfrm>
            <a:off x="603250" y="838200"/>
            <a:ext cx="10985550" cy="716550"/>
          </a:xfrm>
          <a:prstGeom prst="rect">
            <a:avLst/>
          </a:prstGeom>
          <a:noFill/>
          <a:ln>
            <a:noFill/>
          </a:ln>
        </p:spPr>
        <p:txBody>
          <a:bodyPr spcFirstLastPara="1" wrap="square" lIns="25400" tIns="25400" rIns="25400" bIns="25400" anchor="t" anchorCtr="0">
            <a:noAutofit/>
          </a:bodyPr>
          <a:lstStyle/>
          <a:p>
            <a:r>
              <a:rPr lang="en-US" sz="5400" dirty="0">
                <a:latin typeface="Myriad Pro" panose="020B0503030403020204" pitchFamily="34" charset="0"/>
              </a:rPr>
              <a:t>Council Tax landing page: before</a:t>
            </a:r>
            <a:endParaRPr sz="5400" dirty="0">
              <a:latin typeface="Myriad Pro" panose="020B0503030403020204" pitchFamily="34" charset="0"/>
            </a:endParaRPr>
          </a:p>
        </p:txBody>
      </p:sp>
      <p:pic>
        <p:nvPicPr>
          <p:cNvPr id="280" name="Google Shape;280;p47"/>
          <p:cNvPicPr preferRelativeResize="0"/>
          <p:nvPr/>
        </p:nvPicPr>
        <p:blipFill>
          <a:blip r:embed="rId3">
            <a:alphaModFix/>
          </a:blip>
          <a:stretch>
            <a:fillRect/>
          </a:stretch>
        </p:blipFill>
        <p:spPr>
          <a:xfrm>
            <a:off x="603225" y="1891961"/>
            <a:ext cx="10985550" cy="4127839"/>
          </a:xfrm>
          <a:prstGeom prst="rect">
            <a:avLst/>
          </a:prstGeom>
          <a:noFill/>
          <a:ln>
            <a:noFill/>
          </a:ln>
        </p:spPr>
      </p:pic>
      <p:sp>
        <p:nvSpPr>
          <p:cNvPr id="2" name="Rectangle 1">
            <a:extLst>
              <a:ext uri="{FF2B5EF4-FFF2-40B4-BE49-F238E27FC236}">
                <a16:creationId xmlns:a16="http://schemas.microsoft.com/office/drawing/2014/main" id="{9C86129F-8617-BC2B-A961-D61B6C957E4E}"/>
              </a:ext>
            </a:extLst>
          </p:cNvPr>
          <p:cNvSpPr/>
          <p:nvPr/>
        </p:nvSpPr>
        <p:spPr>
          <a:xfrm>
            <a:off x="350729" y="6172200"/>
            <a:ext cx="3519813" cy="4572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white leaf in a pink circle&#10;&#10;Description automatically generated">
            <a:extLst>
              <a:ext uri="{FF2B5EF4-FFF2-40B4-BE49-F238E27FC236}">
                <a16:creationId xmlns:a16="http://schemas.microsoft.com/office/drawing/2014/main" id="{F95A20D5-BEF2-3A24-F49F-22986703CAF3}"/>
              </a:ext>
            </a:extLst>
          </p:cNvPr>
          <p:cNvPicPr>
            <a:picLocks noChangeAspect="1"/>
          </p:cNvPicPr>
          <p:nvPr/>
        </p:nvPicPr>
        <p:blipFill>
          <a:blip r:embed="rId4">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a:spLocks noGrp="1"/>
          </p:cNvSpPr>
          <p:nvPr>
            <p:ph type="body" idx="1"/>
          </p:nvPr>
        </p:nvSpPr>
        <p:spPr>
          <a:xfrm>
            <a:off x="603250" y="1745278"/>
            <a:ext cx="10985550" cy="2123550"/>
          </a:xfrm>
          <a:prstGeom prst="rect">
            <a:avLst/>
          </a:prstGeom>
        </p:spPr>
        <p:txBody>
          <a:bodyPr spcFirstLastPara="1" wrap="square" lIns="25400" tIns="25400" rIns="25400" bIns="25400" anchor="t" anchorCtr="0">
            <a:normAutofit/>
          </a:bodyPr>
          <a:lstStyle/>
          <a:p>
            <a:pPr indent="0">
              <a:lnSpc>
                <a:spcPct val="100000"/>
              </a:lnSpc>
              <a:spcBef>
                <a:spcPts val="0"/>
              </a:spcBef>
              <a:buNone/>
            </a:pPr>
            <a:r>
              <a:rPr lang="en-US" sz="2250">
                <a:solidFill>
                  <a:srgbClr val="FFFFFF"/>
                </a:solidFill>
              </a:rPr>
              <a:t>Email</a:t>
            </a:r>
            <a:endParaRPr sz="2250">
              <a:solidFill>
                <a:srgbClr val="FFFFFF"/>
              </a:solidFill>
            </a:endParaRPr>
          </a:p>
          <a:p>
            <a:pPr marL="0" indent="0">
              <a:buNone/>
            </a:pPr>
            <a:endParaRPr/>
          </a:p>
        </p:txBody>
      </p:sp>
      <p:sp>
        <p:nvSpPr>
          <p:cNvPr id="286" name="Google Shape;286;p48"/>
          <p:cNvSpPr txBox="1">
            <a:spLocks noGrp="1"/>
          </p:cNvSpPr>
          <p:nvPr>
            <p:ph type="title"/>
          </p:nvPr>
        </p:nvSpPr>
        <p:spPr>
          <a:xfrm>
            <a:off x="603250" y="838200"/>
            <a:ext cx="10985550" cy="716550"/>
          </a:xfrm>
          <a:prstGeom prst="rect">
            <a:avLst/>
          </a:prstGeom>
          <a:noFill/>
          <a:ln>
            <a:noFill/>
          </a:ln>
        </p:spPr>
        <p:txBody>
          <a:bodyPr spcFirstLastPara="1" wrap="square" lIns="25400" tIns="25400" rIns="25400" bIns="25400" anchor="t" anchorCtr="0">
            <a:noAutofit/>
          </a:bodyPr>
          <a:lstStyle/>
          <a:p>
            <a:r>
              <a:rPr lang="en-US" sz="6000" dirty="0">
                <a:latin typeface="Myriad Pro" panose="020B0503030403020204" pitchFamily="34" charset="0"/>
              </a:rPr>
              <a:t>Circular journey</a:t>
            </a:r>
            <a:endParaRPr sz="6000" dirty="0">
              <a:latin typeface="Myriad Pro" panose="020B0503030403020204" pitchFamily="34" charset="0"/>
            </a:endParaRPr>
          </a:p>
        </p:txBody>
      </p:sp>
      <p:sp>
        <p:nvSpPr>
          <p:cNvPr id="287" name="Google Shape;287;p48"/>
          <p:cNvSpPr/>
          <p:nvPr/>
        </p:nvSpPr>
        <p:spPr>
          <a:xfrm>
            <a:off x="703363" y="1926388"/>
            <a:ext cx="3901950" cy="131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45713" tIns="45713" rIns="45713" bIns="45713" anchor="ctr" anchorCtr="0">
            <a:noAutofit/>
          </a:bodyPr>
          <a:lstStyle/>
          <a:p>
            <a:pPr marL="228600" defTabSz="457200">
              <a:buClr>
                <a:srgbClr val="000000"/>
              </a:buClr>
            </a:pPr>
            <a:r>
              <a:rPr lang="en-US" sz="2250" kern="0">
                <a:solidFill>
                  <a:srgbClr val="FFFFFF"/>
                </a:solidFill>
                <a:latin typeface="Inter"/>
                <a:ea typeface="Inter"/>
                <a:cs typeface="Inter"/>
                <a:sym typeface="Inter"/>
              </a:rPr>
              <a:t>Council Tax landing page</a:t>
            </a:r>
            <a:endParaRPr sz="2250" kern="0">
              <a:solidFill>
                <a:srgbClr val="FFFFFF"/>
              </a:solidFill>
              <a:latin typeface="Inter"/>
              <a:ea typeface="Inter"/>
              <a:cs typeface="Inter"/>
              <a:sym typeface="Inter"/>
            </a:endParaRPr>
          </a:p>
        </p:txBody>
      </p:sp>
      <p:sp>
        <p:nvSpPr>
          <p:cNvPr id="288" name="Google Shape;288;p48"/>
          <p:cNvSpPr/>
          <p:nvPr/>
        </p:nvSpPr>
        <p:spPr>
          <a:xfrm>
            <a:off x="6357413" y="1926388"/>
            <a:ext cx="5082000" cy="131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45713" tIns="45713" rIns="45713" bIns="45713" anchor="ctr" anchorCtr="0">
            <a:noAutofit/>
          </a:bodyPr>
          <a:lstStyle/>
          <a:p>
            <a:pPr marL="228600" defTabSz="457200">
              <a:buClr>
                <a:srgbClr val="000000"/>
              </a:buClr>
            </a:pPr>
            <a:r>
              <a:rPr lang="en-US" sz="2250" kern="0">
                <a:solidFill>
                  <a:srgbClr val="FFFFFF"/>
                </a:solidFill>
                <a:latin typeface="Inter"/>
                <a:ea typeface="Inter"/>
                <a:cs typeface="Inter"/>
                <a:sym typeface="Inter"/>
              </a:rPr>
              <a:t>Your online Council Tax account</a:t>
            </a:r>
            <a:endParaRPr sz="2250" kern="0">
              <a:solidFill>
                <a:srgbClr val="FFFFFF"/>
              </a:solidFill>
              <a:latin typeface="Inter"/>
              <a:ea typeface="Inter"/>
              <a:cs typeface="Inter"/>
              <a:sym typeface="Inter"/>
            </a:endParaRPr>
          </a:p>
        </p:txBody>
      </p:sp>
      <p:sp>
        <p:nvSpPr>
          <p:cNvPr id="289" name="Google Shape;289;p48"/>
          <p:cNvSpPr/>
          <p:nvPr/>
        </p:nvSpPr>
        <p:spPr>
          <a:xfrm>
            <a:off x="603250" y="4355338"/>
            <a:ext cx="3901950" cy="1310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45713" tIns="45713" rIns="45713" bIns="45713" anchor="ctr" anchorCtr="0">
            <a:noAutofit/>
          </a:bodyPr>
          <a:lstStyle/>
          <a:p>
            <a:pPr marL="228600" defTabSz="457200">
              <a:buClr>
                <a:srgbClr val="000000"/>
              </a:buClr>
            </a:pPr>
            <a:r>
              <a:rPr lang="en-US" sz="2250" kern="0">
                <a:solidFill>
                  <a:srgbClr val="FFFFFF"/>
                </a:solidFill>
                <a:latin typeface="Inter"/>
                <a:ea typeface="Inter"/>
                <a:cs typeface="Inter"/>
                <a:sym typeface="Inter"/>
              </a:rPr>
              <a:t>Contact us</a:t>
            </a:r>
            <a:endParaRPr sz="2250" kern="0">
              <a:solidFill>
                <a:srgbClr val="FFFFFF"/>
              </a:solidFill>
              <a:latin typeface="Inter"/>
              <a:ea typeface="Inter"/>
              <a:cs typeface="Inter"/>
              <a:sym typeface="Inter"/>
            </a:endParaRPr>
          </a:p>
        </p:txBody>
      </p:sp>
      <p:sp>
        <p:nvSpPr>
          <p:cNvPr id="290" name="Google Shape;290;p48"/>
          <p:cNvSpPr/>
          <p:nvPr/>
        </p:nvSpPr>
        <p:spPr>
          <a:xfrm>
            <a:off x="5164332" y="2506613"/>
            <a:ext cx="634050" cy="450600"/>
          </a:xfrm>
          <a:prstGeom prst="right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45713" tIns="45713" rIns="45713" bIns="45713" anchor="ctr" anchorCtr="0">
            <a:noAutofit/>
          </a:bodyPr>
          <a:lstStyle/>
          <a:p>
            <a:pPr algn="ctr" defTabSz="457200">
              <a:buClr>
                <a:srgbClr val="000000"/>
              </a:buClr>
            </a:pPr>
            <a:endParaRPr sz="700" kern="0">
              <a:solidFill>
                <a:srgbClr val="000000"/>
              </a:solidFill>
              <a:latin typeface="Inter"/>
              <a:ea typeface="Inter"/>
              <a:cs typeface="Inter"/>
              <a:sym typeface="Inter"/>
            </a:endParaRPr>
          </a:p>
        </p:txBody>
      </p:sp>
      <p:sp>
        <p:nvSpPr>
          <p:cNvPr id="291" name="Google Shape;291;p48"/>
          <p:cNvSpPr/>
          <p:nvPr/>
        </p:nvSpPr>
        <p:spPr>
          <a:xfrm>
            <a:off x="11439413" y="2506613"/>
            <a:ext cx="257550" cy="250350"/>
          </a:xfrm>
          <a:prstGeom prst="rect">
            <a:avLst/>
          </a:prstGeom>
          <a:solidFill>
            <a:schemeClr val="dk2"/>
          </a:solidFill>
          <a:ln>
            <a:noFill/>
          </a:ln>
        </p:spPr>
        <p:txBody>
          <a:bodyPr spcFirstLastPara="1" wrap="square" lIns="45713" tIns="45713" rIns="45713" bIns="45713" anchor="ctr" anchorCtr="0">
            <a:noAutofit/>
          </a:bodyPr>
          <a:lstStyle/>
          <a:p>
            <a:pPr algn="ctr" defTabSz="457200">
              <a:buClr>
                <a:srgbClr val="000000"/>
              </a:buClr>
            </a:pPr>
            <a:endParaRPr sz="700" kern="0">
              <a:solidFill>
                <a:srgbClr val="000000"/>
              </a:solidFill>
              <a:latin typeface="Inter"/>
              <a:ea typeface="Inter"/>
              <a:cs typeface="Inter"/>
              <a:sym typeface="Inter"/>
            </a:endParaRPr>
          </a:p>
        </p:txBody>
      </p:sp>
      <p:sp>
        <p:nvSpPr>
          <p:cNvPr id="292" name="Google Shape;292;p48"/>
          <p:cNvSpPr/>
          <p:nvPr/>
        </p:nvSpPr>
        <p:spPr>
          <a:xfrm>
            <a:off x="11696963" y="2506613"/>
            <a:ext cx="257550" cy="1164300"/>
          </a:xfrm>
          <a:prstGeom prst="rect">
            <a:avLst/>
          </a:prstGeom>
          <a:solidFill>
            <a:schemeClr val="dk2"/>
          </a:solidFill>
          <a:ln>
            <a:noFill/>
          </a:ln>
        </p:spPr>
        <p:txBody>
          <a:bodyPr spcFirstLastPara="1" wrap="square" lIns="45713" tIns="45713" rIns="45713" bIns="45713" anchor="ctr" anchorCtr="0">
            <a:noAutofit/>
          </a:bodyPr>
          <a:lstStyle/>
          <a:p>
            <a:pPr algn="ctr" defTabSz="457200">
              <a:buClr>
                <a:srgbClr val="000000"/>
              </a:buClr>
            </a:pPr>
            <a:endParaRPr sz="700" kern="0">
              <a:solidFill>
                <a:srgbClr val="000000"/>
              </a:solidFill>
              <a:latin typeface="Inter"/>
              <a:ea typeface="Inter"/>
              <a:cs typeface="Inter"/>
              <a:sym typeface="Inter"/>
            </a:endParaRPr>
          </a:p>
        </p:txBody>
      </p:sp>
      <p:sp>
        <p:nvSpPr>
          <p:cNvPr id="293" name="Google Shape;293;p48"/>
          <p:cNvSpPr/>
          <p:nvPr/>
        </p:nvSpPr>
        <p:spPr>
          <a:xfrm>
            <a:off x="4071413" y="3670913"/>
            <a:ext cx="7883100" cy="250350"/>
          </a:xfrm>
          <a:prstGeom prst="rect">
            <a:avLst/>
          </a:prstGeom>
          <a:solidFill>
            <a:schemeClr val="dk2"/>
          </a:solidFill>
          <a:ln>
            <a:noFill/>
          </a:ln>
        </p:spPr>
        <p:txBody>
          <a:bodyPr spcFirstLastPara="1" wrap="square" lIns="45713" tIns="45713" rIns="45713" bIns="45713" anchor="ctr" anchorCtr="0">
            <a:noAutofit/>
          </a:bodyPr>
          <a:lstStyle/>
          <a:p>
            <a:pPr algn="ctr" defTabSz="457200">
              <a:buClr>
                <a:srgbClr val="000000"/>
              </a:buClr>
            </a:pPr>
            <a:endParaRPr sz="700" kern="0">
              <a:solidFill>
                <a:srgbClr val="000000"/>
              </a:solidFill>
              <a:latin typeface="Inter"/>
              <a:ea typeface="Inter"/>
              <a:cs typeface="Inter"/>
              <a:sym typeface="Inter"/>
            </a:endParaRPr>
          </a:p>
        </p:txBody>
      </p:sp>
      <p:sp>
        <p:nvSpPr>
          <p:cNvPr id="294" name="Google Shape;294;p48"/>
          <p:cNvSpPr/>
          <p:nvPr/>
        </p:nvSpPr>
        <p:spPr>
          <a:xfrm rot="-5400000">
            <a:off x="3841457" y="3366913"/>
            <a:ext cx="634050" cy="450600"/>
          </a:xfrm>
          <a:prstGeom prst="rightArrow">
            <a:avLst>
              <a:gd name="adj1" fmla="val 50000"/>
              <a:gd name="adj2" fmla="val 50000"/>
            </a:avLst>
          </a:prstGeom>
          <a:solidFill>
            <a:schemeClr val="dk2"/>
          </a:solidFill>
          <a:ln>
            <a:noFill/>
          </a:ln>
        </p:spPr>
        <p:txBody>
          <a:bodyPr spcFirstLastPara="1" wrap="square" lIns="45713" tIns="45713" rIns="45713" bIns="45713" anchor="ctr" anchorCtr="0">
            <a:noAutofit/>
          </a:bodyPr>
          <a:lstStyle/>
          <a:p>
            <a:pPr algn="ctr" defTabSz="457200">
              <a:buClr>
                <a:srgbClr val="000000"/>
              </a:buClr>
            </a:pPr>
            <a:endParaRPr sz="700" kern="0">
              <a:solidFill>
                <a:srgbClr val="000000"/>
              </a:solidFill>
              <a:latin typeface="Inter"/>
              <a:ea typeface="Inter"/>
              <a:cs typeface="Inter"/>
              <a:sym typeface="Inter"/>
            </a:endParaRPr>
          </a:p>
        </p:txBody>
      </p:sp>
      <p:sp>
        <p:nvSpPr>
          <p:cNvPr id="295" name="Google Shape;295;p48"/>
          <p:cNvSpPr/>
          <p:nvPr/>
        </p:nvSpPr>
        <p:spPr>
          <a:xfrm>
            <a:off x="3196513" y="3303825"/>
            <a:ext cx="634050" cy="250350"/>
          </a:xfrm>
          <a:prstGeom prst="rect">
            <a:avLst/>
          </a:prstGeom>
          <a:solidFill>
            <a:schemeClr val="dk2"/>
          </a:solidFill>
          <a:ln>
            <a:noFill/>
          </a:ln>
        </p:spPr>
        <p:txBody>
          <a:bodyPr spcFirstLastPara="1" wrap="square" lIns="45713" tIns="45713" rIns="45713" bIns="45713" anchor="ctr" anchorCtr="0">
            <a:noAutofit/>
          </a:bodyPr>
          <a:lstStyle/>
          <a:p>
            <a:pPr algn="ctr" defTabSz="457200">
              <a:buClr>
                <a:srgbClr val="000000"/>
              </a:buClr>
            </a:pPr>
            <a:endParaRPr sz="700" kern="0">
              <a:solidFill>
                <a:srgbClr val="000000"/>
              </a:solidFill>
              <a:latin typeface="Inter"/>
              <a:ea typeface="Inter"/>
              <a:cs typeface="Inter"/>
              <a:sym typeface="Inter"/>
            </a:endParaRPr>
          </a:p>
        </p:txBody>
      </p:sp>
      <p:sp>
        <p:nvSpPr>
          <p:cNvPr id="296" name="Google Shape;296;p48"/>
          <p:cNvSpPr/>
          <p:nvPr/>
        </p:nvSpPr>
        <p:spPr>
          <a:xfrm rot="5400000">
            <a:off x="2999919" y="3570913"/>
            <a:ext cx="634050" cy="450600"/>
          </a:xfrm>
          <a:prstGeom prst="rightArrow">
            <a:avLst>
              <a:gd name="adj1" fmla="val 50000"/>
              <a:gd name="adj2" fmla="val 50000"/>
            </a:avLst>
          </a:prstGeom>
          <a:solidFill>
            <a:schemeClr val="dk2"/>
          </a:solidFill>
          <a:ln>
            <a:noFill/>
          </a:ln>
        </p:spPr>
        <p:txBody>
          <a:bodyPr spcFirstLastPara="1" wrap="square" lIns="45713" tIns="45713" rIns="45713" bIns="45713" anchor="ctr" anchorCtr="0">
            <a:noAutofit/>
          </a:bodyPr>
          <a:lstStyle/>
          <a:p>
            <a:pPr algn="ctr" defTabSz="457200">
              <a:buClr>
                <a:srgbClr val="000000"/>
              </a:buClr>
            </a:pPr>
            <a:endParaRPr sz="700" kern="0">
              <a:solidFill>
                <a:srgbClr val="000000"/>
              </a:solidFill>
              <a:latin typeface="Inter"/>
              <a:ea typeface="Inter"/>
              <a:cs typeface="Inter"/>
              <a:sym typeface="Inter"/>
            </a:endParaRPr>
          </a:p>
        </p:txBody>
      </p:sp>
      <p:sp>
        <p:nvSpPr>
          <p:cNvPr id="2" name="Rectangle 1">
            <a:extLst>
              <a:ext uri="{FF2B5EF4-FFF2-40B4-BE49-F238E27FC236}">
                <a16:creationId xmlns:a16="http://schemas.microsoft.com/office/drawing/2014/main" id="{9FDB54A2-5D3B-39F2-4281-A810E0885567}"/>
              </a:ext>
            </a:extLst>
          </p:cNvPr>
          <p:cNvSpPr/>
          <p:nvPr/>
        </p:nvSpPr>
        <p:spPr>
          <a:xfrm>
            <a:off x="350729" y="6172200"/>
            <a:ext cx="3519813" cy="4572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white leaf in a pink circle&#10;&#10;Description automatically generated">
            <a:extLst>
              <a:ext uri="{FF2B5EF4-FFF2-40B4-BE49-F238E27FC236}">
                <a16:creationId xmlns:a16="http://schemas.microsoft.com/office/drawing/2014/main" id="{D27A74CF-97B4-0DC5-7338-DD0923C0F148}"/>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49"/>
          <p:cNvSpPr txBox="1">
            <a:spLocks noGrp="1"/>
          </p:cNvSpPr>
          <p:nvPr>
            <p:ph type="title"/>
          </p:nvPr>
        </p:nvSpPr>
        <p:spPr>
          <a:xfrm>
            <a:off x="603250" y="838200"/>
            <a:ext cx="10985550" cy="716550"/>
          </a:xfrm>
          <a:prstGeom prst="rect">
            <a:avLst/>
          </a:prstGeom>
        </p:spPr>
        <p:txBody>
          <a:bodyPr spcFirstLastPara="1" wrap="square" lIns="25400" tIns="25400" rIns="25400" bIns="25400" anchor="t" anchorCtr="0">
            <a:noAutofit/>
          </a:bodyPr>
          <a:lstStyle/>
          <a:p>
            <a:r>
              <a:rPr lang="en-US" sz="6000" dirty="0">
                <a:latin typeface="Myriad Pro" panose="020B0503030403020204" pitchFamily="34" charset="0"/>
              </a:rPr>
              <a:t>Council Tax landing page: after</a:t>
            </a:r>
            <a:endParaRPr sz="6000" dirty="0">
              <a:latin typeface="Myriad Pro" panose="020B0503030403020204" pitchFamily="34" charset="0"/>
            </a:endParaRPr>
          </a:p>
        </p:txBody>
      </p:sp>
      <p:pic>
        <p:nvPicPr>
          <p:cNvPr id="303" name="Google Shape;303;p49"/>
          <p:cNvPicPr preferRelativeResize="0"/>
          <p:nvPr/>
        </p:nvPicPr>
        <p:blipFill>
          <a:blip r:embed="rId3">
            <a:alphaModFix/>
          </a:blip>
          <a:stretch>
            <a:fillRect/>
          </a:stretch>
        </p:blipFill>
        <p:spPr>
          <a:xfrm>
            <a:off x="1512433" y="2011784"/>
            <a:ext cx="8684026" cy="4008016"/>
          </a:xfrm>
          <a:prstGeom prst="rect">
            <a:avLst/>
          </a:prstGeom>
          <a:noFill/>
          <a:ln>
            <a:noFill/>
          </a:ln>
        </p:spPr>
      </p:pic>
      <p:sp>
        <p:nvSpPr>
          <p:cNvPr id="304" name="Google Shape;304;p49"/>
          <p:cNvSpPr txBox="1"/>
          <p:nvPr/>
        </p:nvSpPr>
        <p:spPr>
          <a:xfrm>
            <a:off x="603250" y="2585513"/>
            <a:ext cx="4383150" cy="4383150"/>
          </a:xfrm>
          <a:prstGeom prst="rect">
            <a:avLst/>
          </a:prstGeom>
          <a:noFill/>
          <a:ln>
            <a:noFill/>
          </a:ln>
        </p:spPr>
        <p:txBody>
          <a:bodyPr spcFirstLastPara="1" wrap="square" lIns="45713" tIns="45713" rIns="45713" bIns="45713" anchor="ctr" anchorCtr="0">
            <a:noAutofit/>
          </a:bodyPr>
          <a:lstStyle/>
          <a:p>
            <a:pPr defTabSz="457200">
              <a:lnSpc>
                <a:spcPct val="115000"/>
              </a:lnSpc>
              <a:buClr>
                <a:srgbClr val="000000"/>
              </a:buClr>
            </a:pPr>
            <a:endParaRPr sz="700" kern="0">
              <a:solidFill>
                <a:srgbClr val="000000"/>
              </a:solidFill>
              <a:latin typeface="Arial"/>
              <a:cs typeface="Arial"/>
              <a:sym typeface="Arial"/>
            </a:endParaRPr>
          </a:p>
        </p:txBody>
      </p:sp>
      <p:sp>
        <p:nvSpPr>
          <p:cNvPr id="2" name="Rectangle 1">
            <a:extLst>
              <a:ext uri="{FF2B5EF4-FFF2-40B4-BE49-F238E27FC236}">
                <a16:creationId xmlns:a16="http://schemas.microsoft.com/office/drawing/2014/main" id="{F3D8E3E3-0832-6F92-554C-61C00647262B}"/>
              </a:ext>
            </a:extLst>
          </p:cNvPr>
          <p:cNvSpPr/>
          <p:nvPr/>
        </p:nvSpPr>
        <p:spPr>
          <a:xfrm>
            <a:off x="350729" y="6172200"/>
            <a:ext cx="3519813" cy="4572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white leaf in a pink circle&#10;&#10;Description automatically generated">
            <a:extLst>
              <a:ext uri="{FF2B5EF4-FFF2-40B4-BE49-F238E27FC236}">
                <a16:creationId xmlns:a16="http://schemas.microsoft.com/office/drawing/2014/main" id="{18A2FD08-0E1D-D435-5DCC-CE5776714072}"/>
              </a:ext>
            </a:extLst>
          </p:cNvPr>
          <p:cNvPicPr>
            <a:picLocks noChangeAspect="1"/>
          </p:cNvPicPr>
          <p:nvPr/>
        </p:nvPicPr>
        <p:blipFill>
          <a:blip r:embed="rId4">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2D019B57-82EA-C445-8F89-49F84ED54B91}"/>
            </a:ext>
          </a:extLst>
        </p:cNvPr>
        <p:cNvGrpSpPr/>
        <p:nvPr/>
      </p:nvGrpSpPr>
      <p:grpSpPr>
        <a:xfrm>
          <a:off x="0" y="0"/>
          <a:ext cx="0" cy="0"/>
          <a:chOff x="0" y="0"/>
          <a:chExt cx="0" cy="0"/>
        </a:xfrm>
      </p:grpSpPr>
      <p:sp>
        <p:nvSpPr>
          <p:cNvPr id="302" name="Google Shape;302;p49">
            <a:extLst>
              <a:ext uri="{FF2B5EF4-FFF2-40B4-BE49-F238E27FC236}">
                <a16:creationId xmlns:a16="http://schemas.microsoft.com/office/drawing/2014/main" id="{5A3F002B-9CCE-931E-BD05-5F86A6A8344C}"/>
              </a:ext>
            </a:extLst>
          </p:cNvPr>
          <p:cNvSpPr txBox="1">
            <a:spLocks noGrp="1"/>
          </p:cNvSpPr>
          <p:nvPr>
            <p:ph type="title"/>
          </p:nvPr>
        </p:nvSpPr>
        <p:spPr>
          <a:xfrm>
            <a:off x="603250" y="838200"/>
            <a:ext cx="10985550" cy="716550"/>
          </a:xfrm>
          <a:prstGeom prst="rect">
            <a:avLst/>
          </a:prstGeom>
        </p:spPr>
        <p:txBody>
          <a:bodyPr spcFirstLastPara="1" wrap="square" lIns="25400" tIns="25400" rIns="25400" bIns="25400" anchor="t" anchorCtr="0">
            <a:noAutofit/>
          </a:bodyPr>
          <a:lstStyle/>
          <a:p>
            <a:r>
              <a:rPr lang="en-US" sz="6000" dirty="0">
                <a:latin typeface="Myriad Pro" panose="020B0503030403020204" pitchFamily="34" charset="0"/>
              </a:rPr>
              <a:t>Council Tax web pages: before</a:t>
            </a:r>
            <a:endParaRPr sz="6000" dirty="0">
              <a:latin typeface="Myriad Pro" panose="020B0503030403020204" pitchFamily="34" charset="0"/>
            </a:endParaRPr>
          </a:p>
        </p:txBody>
      </p:sp>
      <p:sp>
        <p:nvSpPr>
          <p:cNvPr id="2" name="Rectangle 1">
            <a:extLst>
              <a:ext uri="{FF2B5EF4-FFF2-40B4-BE49-F238E27FC236}">
                <a16:creationId xmlns:a16="http://schemas.microsoft.com/office/drawing/2014/main" id="{F7A57C60-AC82-BE00-4FEC-197C90A32B00}"/>
              </a:ext>
            </a:extLst>
          </p:cNvPr>
          <p:cNvSpPr/>
          <p:nvPr/>
        </p:nvSpPr>
        <p:spPr>
          <a:xfrm>
            <a:off x="350729" y="6172200"/>
            <a:ext cx="3519813" cy="4572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B14D918D-53D3-977F-0B03-D5E986984779}"/>
              </a:ext>
            </a:extLst>
          </p:cNvPr>
          <p:cNvGraphicFramePr>
            <a:graphicFrameLocks noGrp="1"/>
          </p:cNvGraphicFramePr>
          <p:nvPr>
            <p:extLst>
              <p:ext uri="{D42A27DB-BD31-4B8C-83A1-F6EECF244321}">
                <p14:modId xmlns:p14="http://schemas.microsoft.com/office/powerpoint/2010/main" val="893893171"/>
              </p:ext>
            </p:extLst>
          </p:nvPr>
        </p:nvGraphicFramePr>
        <p:xfrm>
          <a:off x="1146874" y="2141562"/>
          <a:ext cx="9593451" cy="4191000"/>
        </p:xfrm>
        <a:graphic>
          <a:graphicData uri="http://schemas.openxmlformats.org/drawingml/2006/table">
            <a:tbl>
              <a:tblPr firstRow="1" firstCol="1" bandRow="1">
                <a:tableStyleId>{5C22544A-7EE6-4342-B048-85BDC9FD1C3A}</a:tableStyleId>
              </a:tblPr>
              <a:tblGrid>
                <a:gridCol w="4722068">
                  <a:extLst>
                    <a:ext uri="{9D8B030D-6E8A-4147-A177-3AD203B41FA5}">
                      <a16:colId xmlns:a16="http://schemas.microsoft.com/office/drawing/2014/main" val="2351311877"/>
                    </a:ext>
                  </a:extLst>
                </a:gridCol>
                <a:gridCol w="4871383">
                  <a:extLst>
                    <a:ext uri="{9D8B030D-6E8A-4147-A177-3AD203B41FA5}">
                      <a16:colId xmlns:a16="http://schemas.microsoft.com/office/drawing/2014/main" val="1919887111"/>
                    </a:ext>
                  </a:extLst>
                </a:gridCol>
              </a:tblGrid>
              <a:tr h="838200">
                <a:tc>
                  <a:txBody>
                    <a:bodyPr/>
                    <a:lstStyle/>
                    <a:p>
                      <a:pPr algn="ctr">
                        <a:lnSpc>
                          <a:spcPct val="115000"/>
                        </a:lnSpc>
                        <a:spcAft>
                          <a:spcPts val="800"/>
                        </a:spcAft>
                        <a:buNone/>
                      </a:pPr>
                      <a:r>
                        <a:rPr lang="en-GB" sz="3600" kern="100" dirty="0">
                          <a:effectLst/>
                          <a:latin typeface="Myriad Pro" panose="020B0503030403020204" pitchFamily="34" charset="0"/>
                        </a:rPr>
                        <a:t>Old structure</a:t>
                      </a:r>
                      <a:r>
                        <a:rPr lang="en-US" sz="3600" kern="100" dirty="0">
                          <a:effectLst/>
                          <a:latin typeface="Myriad Pro" panose="020B0503030403020204" pitchFamily="34" charset="0"/>
                        </a:rPr>
                        <a:t>​</a:t>
                      </a:r>
                      <a:endParaRPr lang="en-GB" sz="3600" kern="100" dirty="0">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6"/>
                    </a:solidFill>
                  </a:tcPr>
                </a:tc>
                <a:tc>
                  <a:txBody>
                    <a:bodyPr/>
                    <a:lstStyle/>
                    <a:p>
                      <a:pPr algn="ctr">
                        <a:lnSpc>
                          <a:spcPct val="115000"/>
                        </a:lnSpc>
                        <a:spcAft>
                          <a:spcPts val="800"/>
                        </a:spcAft>
                        <a:buNone/>
                      </a:pPr>
                      <a:r>
                        <a:rPr lang="en-GB" sz="3600" kern="100" dirty="0">
                          <a:effectLst/>
                          <a:latin typeface="Myriad Pro" panose="020B0503030403020204" pitchFamily="34" charset="0"/>
                        </a:rPr>
                        <a:t>New structure </a:t>
                      </a:r>
                      <a:r>
                        <a:rPr lang="en-US" sz="3600" kern="100" dirty="0">
                          <a:effectLst/>
                          <a:latin typeface="Myriad Pro" panose="020B0503030403020204" pitchFamily="34" charset="0"/>
                        </a:rPr>
                        <a:t>​</a:t>
                      </a:r>
                      <a:endParaRPr lang="en-GB" sz="3600" kern="100" dirty="0">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3"/>
                    </a:solidFill>
                  </a:tcPr>
                </a:tc>
                <a:extLst>
                  <a:ext uri="{0D108BD9-81ED-4DB2-BD59-A6C34878D82A}">
                    <a16:rowId xmlns:a16="http://schemas.microsoft.com/office/drawing/2014/main" val="3734441021"/>
                  </a:ext>
                </a:extLst>
              </a:tr>
              <a:tr h="838200">
                <a:tc>
                  <a:txBody>
                    <a:bodyPr/>
                    <a:lstStyle/>
                    <a:p>
                      <a:pPr algn="ctr">
                        <a:lnSpc>
                          <a:spcPct val="115000"/>
                        </a:lnSpc>
                        <a:spcAft>
                          <a:spcPts val="800"/>
                        </a:spcAft>
                        <a:buNone/>
                      </a:pPr>
                      <a:r>
                        <a:rPr lang="en-GB" sz="3600" b="0" kern="100" dirty="0">
                          <a:effectLst/>
                          <a:latin typeface="Myriad Pro" panose="020B0503030403020204" pitchFamily="34" charset="0"/>
                        </a:rPr>
                        <a:t>Web pages - 28</a:t>
                      </a:r>
                      <a:r>
                        <a:rPr lang="en-US" sz="3600" b="0" kern="100" dirty="0">
                          <a:effectLst/>
                          <a:latin typeface="Myriad Pro" panose="020B0503030403020204" pitchFamily="34" charset="0"/>
                        </a:rPr>
                        <a:t>​</a:t>
                      </a:r>
                      <a:endParaRPr lang="en-GB" sz="3600" b="0" kern="100" dirty="0">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6"/>
                    </a:solidFill>
                  </a:tcPr>
                </a:tc>
                <a:tc>
                  <a:txBody>
                    <a:bodyPr/>
                    <a:lstStyle/>
                    <a:p>
                      <a:pPr algn="ctr">
                        <a:lnSpc>
                          <a:spcPct val="115000"/>
                        </a:lnSpc>
                        <a:spcAft>
                          <a:spcPts val="800"/>
                        </a:spcAft>
                        <a:buNone/>
                      </a:pPr>
                      <a:r>
                        <a:rPr lang="en-GB" sz="3600" b="0" kern="100" dirty="0">
                          <a:solidFill>
                            <a:schemeClr val="bg1"/>
                          </a:solidFill>
                          <a:effectLst/>
                          <a:latin typeface="Myriad Pro" panose="020B0503030403020204" pitchFamily="34" charset="0"/>
                        </a:rPr>
                        <a:t>Web pages - 22</a:t>
                      </a:r>
                      <a:r>
                        <a:rPr lang="en-US" sz="3600" b="0" kern="100" dirty="0">
                          <a:solidFill>
                            <a:schemeClr val="bg1"/>
                          </a:solidFill>
                          <a:effectLst/>
                          <a:latin typeface="Myriad Pro" panose="020B0503030403020204" pitchFamily="34" charset="0"/>
                        </a:rPr>
                        <a:t>​</a:t>
                      </a:r>
                      <a:endParaRPr lang="en-GB" sz="3600" b="0" kern="100" dirty="0">
                        <a:solidFill>
                          <a:schemeClr val="bg1"/>
                        </a:solidFill>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3"/>
                    </a:solidFill>
                  </a:tcPr>
                </a:tc>
                <a:extLst>
                  <a:ext uri="{0D108BD9-81ED-4DB2-BD59-A6C34878D82A}">
                    <a16:rowId xmlns:a16="http://schemas.microsoft.com/office/drawing/2014/main" val="4155323711"/>
                  </a:ext>
                </a:extLst>
              </a:tr>
              <a:tr h="838200">
                <a:tc>
                  <a:txBody>
                    <a:bodyPr/>
                    <a:lstStyle/>
                    <a:p>
                      <a:pPr algn="ctr">
                        <a:lnSpc>
                          <a:spcPct val="115000"/>
                        </a:lnSpc>
                        <a:spcAft>
                          <a:spcPts val="800"/>
                        </a:spcAft>
                        <a:buNone/>
                      </a:pPr>
                      <a:r>
                        <a:rPr lang="en-GB" sz="3600" b="0" kern="100" dirty="0">
                          <a:effectLst/>
                          <a:latin typeface="Myriad Pro" panose="020B0503030403020204" pitchFamily="34" charset="0"/>
                        </a:rPr>
                        <a:t>PDF - 9</a:t>
                      </a:r>
                      <a:r>
                        <a:rPr lang="en-US" sz="3600" b="0" kern="100" dirty="0">
                          <a:effectLst/>
                          <a:latin typeface="Myriad Pro" panose="020B0503030403020204" pitchFamily="34" charset="0"/>
                        </a:rPr>
                        <a:t>​</a:t>
                      </a:r>
                      <a:endParaRPr lang="en-GB" sz="3600" b="0" kern="100" dirty="0">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6"/>
                    </a:solidFill>
                  </a:tcPr>
                </a:tc>
                <a:tc>
                  <a:txBody>
                    <a:bodyPr/>
                    <a:lstStyle/>
                    <a:p>
                      <a:pPr algn="ctr">
                        <a:lnSpc>
                          <a:spcPct val="115000"/>
                        </a:lnSpc>
                        <a:spcAft>
                          <a:spcPts val="800"/>
                        </a:spcAft>
                        <a:buNone/>
                      </a:pPr>
                      <a:r>
                        <a:rPr lang="en-GB" sz="3600" b="0" kern="100" dirty="0">
                          <a:solidFill>
                            <a:schemeClr val="bg1"/>
                          </a:solidFill>
                          <a:effectLst/>
                          <a:latin typeface="Myriad Pro" panose="020B0503030403020204" pitchFamily="34" charset="0"/>
                        </a:rPr>
                        <a:t>PDF - 1</a:t>
                      </a:r>
                      <a:r>
                        <a:rPr lang="en-US" sz="3600" b="0" kern="100" dirty="0">
                          <a:solidFill>
                            <a:schemeClr val="bg1"/>
                          </a:solidFill>
                          <a:effectLst/>
                          <a:latin typeface="Myriad Pro" panose="020B0503030403020204" pitchFamily="34" charset="0"/>
                        </a:rPr>
                        <a:t>​</a:t>
                      </a:r>
                      <a:endParaRPr lang="en-GB" sz="3600" b="0" kern="100" dirty="0">
                        <a:solidFill>
                          <a:schemeClr val="bg1"/>
                        </a:solidFill>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3"/>
                    </a:solidFill>
                  </a:tcPr>
                </a:tc>
                <a:extLst>
                  <a:ext uri="{0D108BD9-81ED-4DB2-BD59-A6C34878D82A}">
                    <a16:rowId xmlns:a16="http://schemas.microsoft.com/office/drawing/2014/main" val="1523323752"/>
                  </a:ext>
                </a:extLst>
              </a:tr>
              <a:tr h="838200">
                <a:tc>
                  <a:txBody>
                    <a:bodyPr/>
                    <a:lstStyle/>
                    <a:p>
                      <a:pPr algn="ctr">
                        <a:lnSpc>
                          <a:spcPct val="115000"/>
                        </a:lnSpc>
                        <a:spcAft>
                          <a:spcPts val="800"/>
                        </a:spcAft>
                        <a:buNone/>
                      </a:pPr>
                      <a:r>
                        <a:rPr lang="en-GB" sz="3600" b="0" kern="100" dirty="0">
                          <a:effectLst/>
                          <a:latin typeface="Myriad Pro" panose="020B0503030403020204" pitchFamily="34" charset="0"/>
                        </a:rPr>
                        <a:t>Email address - 6</a:t>
                      </a:r>
                      <a:r>
                        <a:rPr lang="en-US" sz="3600" b="0" kern="100" dirty="0">
                          <a:effectLst/>
                          <a:latin typeface="Myriad Pro" panose="020B0503030403020204" pitchFamily="34" charset="0"/>
                        </a:rPr>
                        <a:t>​</a:t>
                      </a:r>
                      <a:endParaRPr lang="en-GB" sz="3600" b="0" kern="100" dirty="0">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6"/>
                    </a:solidFill>
                  </a:tcPr>
                </a:tc>
                <a:tc>
                  <a:txBody>
                    <a:bodyPr/>
                    <a:lstStyle/>
                    <a:p>
                      <a:pPr algn="ctr">
                        <a:lnSpc>
                          <a:spcPct val="115000"/>
                        </a:lnSpc>
                        <a:spcAft>
                          <a:spcPts val="800"/>
                        </a:spcAft>
                        <a:buNone/>
                      </a:pPr>
                      <a:r>
                        <a:rPr lang="en-GB" sz="3600" b="0" kern="100" dirty="0">
                          <a:solidFill>
                            <a:schemeClr val="bg1"/>
                          </a:solidFill>
                          <a:effectLst/>
                          <a:latin typeface="Myriad Pro" panose="020B0503030403020204" pitchFamily="34" charset="0"/>
                        </a:rPr>
                        <a:t>No email addresses</a:t>
                      </a:r>
                      <a:r>
                        <a:rPr lang="en-US" sz="3600" b="0" kern="100" dirty="0">
                          <a:solidFill>
                            <a:schemeClr val="bg1"/>
                          </a:solidFill>
                          <a:effectLst/>
                          <a:latin typeface="Myriad Pro" panose="020B0503030403020204" pitchFamily="34" charset="0"/>
                        </a:rPr>
                        <a:t>​</a:t>
                      </a:r>
                      <a:endParaRPr lang="en-GB" sz="3600" b="0" kern="100" dirty="0">
                        <a:solidFill>
                          <a:schemeClr val="bg1"/>
                        </a:solidFill>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3"/>
                    </a:solidFill>
                  </a:tcPr>
                </a:tc>
                <a:extLst>
                  <a:ext uri="{0D108BD9-81ED-4DB2-BD59-A6C34878D82A}">
                    <a16:rowId xmlns:a16="http://schemas.microsoft.com/office/drawing/2014/main" val="1498529962"/>
                  </a:ext>
                </a:extLst>
              </a:tr>
              <a:tr h="838200">
                <a:tc>
                  <a:txBody>
                    <a:bodyPr/>
                    <a:lstStyle/>
                    <a:p>
                      <a:pPr algn="ctr">
                        <a:lnSpc>
                          <a:spcPct val="115000"/>
                        </a:lnSpc>
                        <a:spcAft>
                          <a:spcPts val="800"/>
                        </a:spcAft>
                        <a:buNone/>
                      </a:pPr>
                      <a:r>
                        <a:rPr lang="en-GB" sz="3600" b="0" kern="100" dirty="0">
                          <a:effectLst/>
                          <a:latin typeface="Myriad Pro" panose="020B0503030403020204" pitchFamily="34" charset="0"/>
                        </a:rPr>
                        <a:t>Phone numbers - 4</a:t>
                      </a:r>
                      <a:r>
                        <a:rPr lang="en-US" sz="3600" b="0" kern="100" dirty="0">
                          <a:effectLst/>
                          <a:latin typeface="Myriad Pro" panose="020B0503030403020204" pitchFamily="34" charset="0"/>
                        </a:rPr>
                        <a:t>​</a:t>
                      </a:r>
                      <a:endParaRPr lang="en-GB" sz="3600" b="0" kern="100" dirty="0">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6"/>
                    </a:solidFill>
                  </a:tcPr>
                </a:tc>
                <a:tc>
                  <a:txBody>
                    <a:bodyPr/>
                    <a:lstStyle/>
                    <a:p>
                      <a:pPr algn="ctr">
                        <a:lnSpc>
                          <a:spcPct val="115000"/>
                        </a:lnSpc>
                        <a:spcAft>
                          <a:spcPts val="800"/>
                        </a:spcAft>
                        <a:buNone/>
                      </a:pPr>
                      <a:r>
                        <a:rPr lang="en-GB" sz="3600" b="0" kern="100" dirty="0">
                          <a:solidFill>
                            <a:schemeClr val="bg1"/>
                          </a:solidFill>
                          <a:effectLst/>
                          <a:latin typeface="Myriad Pro" panose="020B0503030403020204" pitchFamily="34" charset="0"/>
                        </a:rPr>
                        <a:t>No phone numbers </a:t>
                      </a:r>
                      <a:r>
                        <a:rPr lang="en-US" sz="3600" b="0" kern="100" dirty="0">
                          <a:solidFill>
                            <a:schemeClr val="bg1"/>
                          </a:solidFill>
                          <a:effectLst/>
                          <a:latin typeface="Myriad Pro" panose="020B0503030403020204" pitchFamily="34" charset="0"/>
                        </a:rPr>
                        <a:t>​</a:t>
                      </a:r>
                      <a:endParaRPr lang="en-GB" sz="3600" b="0" kern="100" dirty="0">
                        <a:solidFill>
                          <a:schemeClr val="bg1"/>
                        </a:solidFill>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3"/>
                    </a:solidFill>
                  </a:tcPr>
                </a:tc>
                <a:extLst>
                  <a:ext uri="{0D108BD9-81ED-4DB2-BD59-A6C34878D82A}">
                    <a16:rowId xmlns:a16="http://schemas.microsoft.com/office/drawing/2014/main" val="1668800652"/>
                  </a:ext>
                </a:extLst>
              </a:tr>
            </a:tbl>
          </a:graphicData>
        </a:graphic>
      </p:graphicFrame>
      <p:sp>
        <p:nvSpPr>
          <p:cNvPr id="4" name="Rectangle 3">
            <a:extLst>
              <a:ext uri="{FF2B5EF4-FFF2-40B4-BE49-F238E27FC236}">
                <a16:creationId xmlns:a16="http://schemas.microsoft.com/office/drawing/2014/main" id="{32D2B025-8AF8-8948-B35D-4D2088EBD649}"/>
              </a:ext>
            </a:extLst>
          </p:cNvPr>
          <p:cNvSpPr/>
          <p:nvPr/>
        </p:nvSpPr>
        <p:spPr>
          <a:xfrm>
            <a:off x="5889356" y="2030278"/>
            <a:ext cx="5439905" cy="459912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white leaf in a pink circle&#10;&#10;Description automatically generated">
            <a:extLst>
              <a:ext uri="{FF2B5EF4-FFF2-40B4-BE49-F238E27FC236}">
                <a16:creationId xmlns:a16="http://schemas.microsoft.com/office/drawing/2014/main" id="{F4D8837E-1DAC-2678-EC33-649A985230FC}"/>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141856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a:extLst>
            <a:ext uri="{FF2B5EF4-FFF2-40B4-BE49-F238E27FC236}">
              <a16:creationId xmlns:a16="http://schemas.microsoft.com/office/drawing/2014/main" id="{13133ED0-9154-5E86-9641-920138D73C17}"/>
            </a:ext>
          </a:extLst>
        </p:cNvPr>
        <p:cNvGrpSpPr/>
        <p:nvPr/>
      </p:nvGrpSpPr>
      <p:grpSpPr>
        <a:xfrm>
          <a:off x="0" y="0"/>
          <a:ext cx="0" cy="0"/>
          <a:chOff x="0" y="0"/>
          <a:chExt cx="0" cy="0"/>
        </a:xfrm>
      </p:grpSpPr>
      <p:sp>
        <p:nvSpPr>
          <p:cNvPr id="302" name="Google Shape;302;p49">
            <a:extLst>
              <a:ext uri="{FF2B5EF4-FFF2-40B4-BE49-F238E27FC236}">
                <a16:creationId xmlns:a16="http://schemas.microsoft.com/office/drawing/2014/main" id="{52338C4F-FAEE-A09A-2EB5-B65692D3D4B2}"/>
              </a:ext>
            </a:extLst>
          </p:cNvPr>
          <p:cNvSpPr txBox="1">
            <a:spLocks noGrp="1"/>
          </p:cNvSpPr>
          <p:nvPr>
            <p:ph type="title"/>
          </p:nvPr>
        </p:nvSpPr>
        <p:spPr>
          <a:xfrm>
            <a:off x="603250" y="838200"/>
            <a:ext cx="10985550" cy="716550"/>
          </a:xfrm>
          <a:prstGeom prst="rect">
            <a:avLst/>
          </a:prstGeom>
        </p:spPr>
        <p:txBody>
          <a:bodyPr spcFirstLastPara="1" wrap="square" lIns="25400" tIns="25400" rIns="25400" bIns="25400" anchor="t" anchorCtr="0">
            <a:noAutofit/>
          </a:bodyPr>
          <a:lstStyle/>
          <a:p>
            <a:r>
              <a:rPr lang="en-US" sz="6000" dirty="0">
                <a:latin typeface="Myriad Pro" panose="020B0503030403020204" pitchFamily="34" charset="0"/>
              </a:rPr>
              <a:t>Council Tax web pages: after</a:t>
            </a:r>
            <a:endParaRPr sz="6000" dirty="0">
              <a:latin typeface="Myriad Pro" panose="020B0503030403020204" pitchFamily="34" charset="0"/>
            </a:endParaRPr>
          </a:p>
        </p:txBody>
      </p:sp>
      <p:sp>
        <p:nvSpPr>
          <p:cNvPr id="2" name="Rectangle 1">
            <a:extLst>
              <a:ext uri="{FF2B5EF4-FFF2-40B4-BE49-F238E27FC236}">
                <a16:creationId xmlns:a16="http://schemas.microsoft.com/office/drawing/2014/main" id="{8A68D648-72E2-7C4F-FC39-DF8063382649}"/>
              </a:ext>
            </a:extLst>
          </p:cNvPr>
          <p:cNvSpPr/>
          <p:nvPr/>
        </p:nvSpPr>
        <p:spPr>
          <a:xfrm>
            <a:off x="350729" y="6172200"/>
            <a:ext cx="3519813" cy="4572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121"/>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EA134336-1577-D153-757B-71A403054247}"/>
              </a:ext>
            </a:extLst>
          </p:cNvPr>
          <p:cNvGraphicFramePr>
            <a:graphicFrameLocks noGrp="1"/>
          </p:cNvGraphicFramePr>
          <p:nvPr/>
        </p:nvGraphicFramePr>
        <p:xfrm>
          <a:off x="1146874" y="2141562"/>
          <a:ext cx="9593451" cy="4191000"/>
        </p:xfrm>
        <a:graphic>
          <a:graphicData uri="http://schemas.openxmlformats.org/drawingml/2006/table">
            <a:tbl>
              <a:tblPr firstRow="1" firstCol="1" bandRow="1">
                <a:tableStyleId>{5C22544A-7EE6-4342-B048-85BDC9FD1C3A}</a:tableStyleId>
              </a:tblPr>
              <a:tblGrid>
                <a:gridCol w="4722068">
                  <a:extLst>
                    <a:ext uri="{9D8B030D-6E8A-4147-A177-3AD203B41FA5}">
                      <a16:colId xmlns:a16="http://schemas.microsoft.com/office/drawing/2014/main" val="2351311877"/>
                    </a:ext>
                  </a:extLst>
                </a:gridCol>
                <a:gridCol w="4871383">
                  <a:extLst>
                    <a:ext uri="{9D8B030D-6E8A-4147-A177-3AD203B41FA5}">
                      <a16:colId xmlns:a16="http://schemas.microsoft.com/office/drawing/2014/main" val="1919887111"/>
                    </a:ext>
                  </a:extLst>
                </a:gridCol>
              </a:tblGrid>
              <a:tr h="838200">
                <a:tc>
                  <a:txBody>
                    <a:bodyPr/>
                    <a:lstStyle/>
                    <a:p>
                      <a:pPr algn="ctr">
                        <a:lnSpc>
                          <a:spcPct val="115000"/>
                        </a:lnSpc>
                        <a:spcAft>
                          <a:spcPts val="800"/>
                        </a:spcAft>
                        <a:buNone/>
                      </a:pPr>
                      <a:r>
                        <a:rPr lang="en-GB" sz="3600" kern="100" dirty="0">
                          <a:effectLst/>
                          <a:latin typeface="Myriad Pro" panose="020B0503030403020204" pitchFamily="34" charset="0"/>
                        </a:rPr>
                        <a:t>Old structure</a:t>
                      </a:r>
                      <a:r>
                        <a:rPr lang="en-US" sz="3600" kern="100" dirty="0">
                          <a:effectLst/>
                          <a:latin typeface="Myriad Pro" panose="020B0503030403020204" pitchFamily="34" charset="0"/>
                        </a:rPr>
                        <a:t>​</a:t>
                      </a:r>
                      <a:endParaRPr lang="en-GB" sz="3600" kern="100" dirty="0">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6"/>
                    </a:solidFill>
                  </a:tcPr>
                </a:tc>
                <a:tc>
                  <a:txBody>
                    <a:bodyPr/>
                    <a:lstStyle/>
                    <a:p>
                      <a:pPr algn="ctr">
                        <a:lnSpc>
                          <a:spcPct val="115000"/>
                        </a:lnSpc>
                        <a:spcAft>
                          <a:spcPts val="800"/>
                        </a:spcAft>
                        <a:buNone/>
                      </a:pPr>
                      <a:r>
                        <a:rPr lang="en-GB" sz="3600" kern="100" dirty="0">
                          <a:effectLst/>
                          <a:latin typeface="Myriad Pro" panose="020B0503030403020204" pitchFamily="34" charset="0"/>
                        </a:rPr>
                        <a:t>New structure </a:t>
                      </a:r>
                      <a:r>
                        <a:rPr lang="en-US" sz="3600" kern="100" dirty="0">
                          <a:effectLst/>
                          <a:latin typeface="Myriad Pro" panose="020B0503030403020204" pitchFamily="34" charset="0"/>
                        </a:rPr>
                        <a:t>​</a:t>
                      </a:r>
                      <a:endParaRPr lang="en-GB" sz="3600" kern="100" dirty="0">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3"/>
                    </a:solidFill>
                  </a:tcPr>
                </a:tc>
                <a:extLst>
                  <a:ext uri="{0D108BD9-81ED-4DB2-BD59-A6C34878D82A}">
                    <a16:rowId xmlns:a16="http://schemas.microsoft.com/office/drawing/2014/main" val="3734441021"/>
                  </a:ext>
                </a:extLst>
              </a:tr>
              <a:tr h="838200">
                <a:tc>
                  <a:txBody>
                    <a:bodyPr/>
                    <a:lstStyle/>
                    <a:p>
                      <a:pPr algn="ctr">
                        <a:lnSpc>
                          <a:spcPct val="115000"/>
                        </a:lnSpc>
                        <a:spcAft>
                          <a:spcPts val="800"/>
                        </a:spcAft>
                        <a:buNone/>
                      </a:pPr>
                      <a:r>
                        <a:rPr lang="en-GB" sz="3600" b="0" kern="100" dirty="0">
                          <a:effectLst/>
                          <a:latin typeface="Myriad Pro" panose="020B0503030403020204" pitchFamily="34" charset="0"/>
                        </a:rPr>
                        <a:t>Web pages - 28</a:t>
                      </a:r>
                      <a:r>
                        <a:rPr lang="en-US" sz="3600" b="0" kern="100" dirty="0">
                          <a:effectLst/>
                          <a:latin typeface="Myriad Pro" panose="020B0503030403020204" pitchFamily="34" charset="0"/>
                        </a:rPr>
                        <a:t>​</a:t>
                      </a:r>
                      <a:endParaRPr lang="en-GB" sz="3600" b="0" kern="100" dirty="0">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6"/>
                    </a:solidFill>
                  </a:tcPr>
                </a:tc>
                <a:tc>
                  <a:txBody>
                    <a:bodyPr/>
                    <a:lstStyle/>
                    <a:p>
                      <a:pPr algn="ctr">
                        <a:lnSpc>
                          <a:spcPct val="115000"/>
                        </a:lnSpc>
                        <a:spcAft>
                          <a:spcPts val="800"/>
                        </a:spcAft>
                        <a:buNone/>
                      </a:pPr>
                      <a:r>
                        <a:rPr lang="en-GB" sz="3600" b="0" kern="100" dirty="0">
                          <a:solidFill>
                            <a:schemeClr val="bg1"/>
                          </a:solidFill>
                          <a:effectLst/>
                          <a:latin typeface="Myriad Pro" panose="020B0503030403020204" pitchFamily="34" charset="0"/>
                        </a:rPr>
                        <a:t>Web pages - 22</a:t>
                      </a:r>
                      <a:r>
                        <a:rPr lang="en-US" sz="3600" b="0" kern="100" dirty="0">
                          <a:solidFill>
                            <a:schemeClr val="bg1"/>
                          </a:solidFill>
                          <a:effectLst/>
                          <a:latin typeface="Myriad Pro" panose="020B0503030403020204" pitchFamily="34" charset="0"/>
                        </a:rPr>
                        <a:t>​</a:t>
                      </a:r>
                      <a:endParaRPr lang="en-GB" sz="3600" b="0" kern="100" dirty="0">
                        <a:solidFill>
                          <a:schemeClr val="bg1"/>
                        </a:solidFill>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3"/>
                    </a:solidFill>
                  </a:tcPr>
                </a:tc>
                <a:extLst>
                  <a:ext uri="{0D108BD9-81ED-4DB2-BD59-A6C34878D82A}">
                    <a16:rowId xmlns:a16="http://schemas.microsoft.com/office/drawing/2014/main" val="4155323711"/>
                  </a:ext>
                </a:extLst>
              </a:tr>
              <a:tr h="838200">
                <a:tc>
                  <a:txBody>
                    <a:bodyPr/>
                    <a:lstStyle/>
                    <a:p>
                      <a:pPr algn="ctr">
                        <a:lnSpc>
                          <a:spcPct val="115000"/>
                        </a:lnSpc>
                        <a:spcAft>
                          <a:spcPts val="800"/>
                        </a:spcAft>
                        <a:buNone/>
                      </a:pPr>
                      <a:r>
                        <a:rPr lang="en-GB" sz="3600" b="0" kern="100" dirty="0">
                          <a:effectLst/>
                          <a:latin typeface="Myriad Pro" panose="020B0503030403020204" pitchFamily="34" charset="0"/>
                        </a:rPr>
                        <a:t>PDF - 9</a:t>
                      </a:r>
                      <a:r>
                        <a:rPr lang="en-US" sz="3600" b="0" kern="100" dirty="0">
                          <a:effectLst/>
                          <a:latin typeface="Myriad Pro" panose="020B0503030403020204" pitchFamily="34" charset="0"/>
                        </a:rPr>
                        <a:t>​</a:t>
                      </a:r>
                      <a:endParaRPr lang="en-GB" sz="3600" b="0" kern="100" dirty="0">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6"/>
                    </a:solidFill>
                  </a:tcPr>
                </a:tc>
                <a:tc>
                  <a:txBody>
                    <a:bodyPr/>
                    <a:lstStyle/>
                    <a:p>
                      <a:pPr algn="ctr">
                        <a:lnSpc>
                          <a:spcPct val="115000"/>
                        </a:lnSpc>
                        <a:spcAft>
                          <a:spcPts val="800"/>
                        </a:spcAft>
                        <a:buNone/>
                      </a:pPr>
                      <a:r>
                        <a:rPr lang="en-GB" sz="3600" b="0" kern="100" dirty="0">
                          <a:solidFill>
                            <a:schemeClr val="bg1"/>
                          </a:solidFill>
                          <a:effectLst/>
                          <a:latin typeface="Myriad Pro" panose="020B0503030403020204" pitchFamily="34" charset="0"/>
                        </a:rPr>
                        <a:t>PDF - 1</a:t>
                      </a:r>
                      <a:r>
                        <a:rPr lang="en-US" sz="3600" b="0" kern="100" dirty="0">
                          <a:solidFill>
                            <a:schemeClr val="bg1"/>
                          </a:solidFill>
                          <a:effectLst/>
                          <a:latin typeface="Myriad Pro" panose="020B0503030403020204" pitchFamily="34" charset="0"/>
                        </a:rPr>
                        <a:t>​</a:t>
                      </a:r>
                      <a:endParaRPr lang="en-GB" sz="3600" b="0" kern="100" dirty="0">
                        <a:solidFill>
                          <a:schemeClr val="bg1"/>
                        </a:solidFill>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3"/>
                    </a:solidFill>
                  </a:tcPr>
                </a:tc>
                <a:extLst>
                  <a:ext uri="{0D108BD9-81ED-4DB2-BD59-A6C34878D82A}">
                    <a16:rowId xmlns:a16="http://schemas.microsoft.com/office/drawing/2014/main" val="1523323752"/>
                  </a:ext>
                </a:extLst>
              </a:tr>
              <a:tr h="838200">
                <a:tc>
                  <a:txBody>
                    <a:bodyPr/>
                    <a:lstStyle/>
                    <a:p>
                      <a:pPr algn="ctr">
                        <a:lnSpc>
                          <a:spcPct val="115000"/>
                        </a:lnSpc>
                        <a:spcAft>
                          <a:spcPts val="800"/>
                        </a:spcAft>
                        <a:buNone/>
                      </a:pPr>
                      <a:r>
                        <a:rPr lang="en-GB" sz="3600" b="0" kern="100" dirty="0">
                          <a:effectLst/>
                          <a:latin typeface="Myriad Pro" panose="020B0503030403020204" pitchFamily="34" charset="0"/>
                        </a:rPr>
                        <a:t>Email address - 6</a:t>
                      </a:r>
                      <a:r>
                        <a:rPr lang="en-US" sz="3600" b="0" kern="100" dirty="0">
                          <a:effectLst/>
                          <a:latin typeface="Myriad Pro" panose="020B0503030403020204" pitchFamily="34" charset="0"/>
                        </a:rPr>
                        <a:t>​</a:t>
                      </a:r>
                      <a:endParaRPr lang="en-GB" sz="3600" b="0" kern="100" dirty="0">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6"/>
                    </a:solidFill>
                  </a:tcPr>
                </a:tc>
                <a:tc>
                  <a:txBody>
                    <a:bodyPr/>
                    <a:lstStyle/>
                    <a:p>
                      <a:pPr algn="ctr">
                        <a:lnSpc>
                          <a:spcPct val="115000"/>
                        </a:lnSpc>
                        <a:spcAft>
                          <a:spcPts val="800"/>
                        </a:spcAft>
                        <a:buNone/>
                      </a:pPr>
                      <a:r>
                        <a:rPr lang="en-GB" sz="3600" b="0" kern="100" dirty="0">
                          <a:solidFill>
                            <a:schemeClr val="bg1"/>
                          </a:solidFill>
                          <a:effectLst/>
                          <a:latin typeface="Myriad Pro" panose="020B0503030403020204" pitchFamily="34" charset="0"/>
                        </a:rPr>
                        <a:t>No email addresses</a:t>
                      </a:r>
                      <a:r>
                        <a:rPr lang="en-US" sz="3600" b="0" kern="100" dirty="0">
                          <a:solidFill>
                            <a:schemeClr val="bg1"/>
                          </a:solidFill>
                          <a:effectLst/>
                          <a:latin typeface="Myriad Pro" panose="020B0503030403020204" pitchFamily="34" charset="0"/>
                        </a:rPr>
                        <a:t>​</a:t>
                      </a:r>
                      <a:endParaRPr lang="en-GB" sz="3600" b="0" kern="100" dirty="0">
                        <a:solidFill>
                          <a:schemeClr val="bg1"/>
                        </a:solidFill>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3"/>
                    </a:solidFill>
                  </a:tcPr>
                </a:tc>
                <a:extLst>
                  <a:ext uri="{0D108BD9-81ED-4DB2-BD59-A6C34878D82A}">
                    <a16:rowId xmlns:a16="http://schemas.microsoft.com/office/drawing/2014/main" val="1498529962"/>
                  </a:ext>
                </a:extLst>
              </a:tr>
              <a:tr h="838200">
                <a:tc>
                  <a:txBody>
                    <a:bodyPr/>
                    <a:lstStyle/>
                    <a:p>
                      <a:pPr algn="ctr">
                        <a:lnSpc>
                          <a:spcPct val="115000"/>
                        </a:lnSpc>
                        <a:spcAft>
                          <a:spcPts val="800"/>
                        </a:spcAft>
                        <a:buNone/>
                      </a:pPr>
                      <a:r>
                        <a:rPr lang="en-GB" sz="3600" b="0" kern="100" dirty="0">
                          <a:effectLst/>
                          <a:latin typeface="Myriad Pro" panose="020B0503030403020204" pitchFamily="34" charset="0"/>
                        </a:rPr>
                        <a:t>Phone numbers - 4</a:t>
                      </a:r>
                      <a:r>
                        <a:rPr lang="en-US" sz="3600" b="0" kern="100" dirty="0">
                          <a:effectLst/>
                          <a:latin typeface="Myriad Pro" panose="020B0503030403020204" pitchFamily="34" charset="0"/>
                        </a:rPr>
                        <a:t>​</a:t>
                      </a:r>
                      <a:endParaRPr lang="en-GB" sz="3600" b="0" kern="100" dirty="0">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6"/>
                    </a:solidFill>
                  </a:tcPr>
                </a:tc>
                <a:tc>
                  <a:txBody>
                    <a:bodyPr/>
                    <a:lstStyle/>
                    <a:p>
                      <a:pPr algn="ctr">
                        <a:lnSpc>
                          <a:spcPct val="115000"/>
                        </a:lnSpc>
                        <a:spcAft>
                          <a:spcPts val="800"/>
                        </a:spcAft>
                        <a:buNone/>
                      </a:pPr>
                      <a:r>
                        <a:rPr lang="en-GB" sz="3600" b="0" kern="100" dirty="0">
                          <a:solidFill>
                            <a:schemeClr val="bg1"/>
                          </a:solidFill>
                          <a:effectLst/>
                          <a:latin typeface="Myriad Pro" panose="020B0503030403020204" pitchFamily="34" charset="0"/>
                        </a:rPr>
                        <a:t>No phone numbers </a:t>
                      </a:r>
                      <a:r>
                        <a:rPr lang="en-US" sz="3600" b="0" kern="100" dirty="0">
                          <a:solidFill>
                            <a:schemeClr val="bg1"/>
                          </a:solidFill>
                          <a:effectLst/>
                          <a:latin typeface="Myriad Pro" panose="020B0503030403020204" pitchFamily="34" charset="0"/>
                        </a:rPr>
                        <a:t>​</a:t>
                      </a:r>
                      <a:endParaRPr lang="en-GB" sz="3600" b="0" kern="100" dirty="0">
                        <a:solidFill>
                          <a:schemeClr val="bg1"/>
                        </a:solidFill>
                        <a:effectLst/>
                        <a:latin typeface="Myriad Pro" panose="020B0503030403020204" pitchFamily="34" charset="0"/>
                        <a:ea typeface="Aptos" panose="020B0004020202020204" pitchFamily="34" charset="0"/>
                        <a:cs typeface="Arial" panose="020B0604020202020204" pitchFamily="34" charset="0"/>
                      </a:endParaRPr>
                    </a:p>
                  </a:txBody>
                  <a:tcPr marL="9525" marR="9525" marT="9525" marB="9525" anchor="ctr">
                    <a:solidFill>
                      <a:schemeClr val="accent3"/>
                    </a:solidFill>
                  </a:tcPr>
                </a:tc>
                <a:extLst>
                  <a:ext uri="{0D108BD9-81ED-4DB2-BD59-A6C34878D82A}">
                    <a16:rowId xmlns:a16="http://schemas.microsoft.com/office/drawing/2014/main" val="1668800652"/>
                  </a:ext>
                </a:extLst>
              </a:tr>
            </a:tbl>
          </a:graphicData>
        </a:graphic>
      </p:graphicFrame>
      <p:pic>
        <p:nvPicPr>
          <p:cNvPr id="5" name="Picture 4" descr="A white leaf in a pink circle&#10;&#10;Description automatically generated">
            <a:extLst>
              <a:ext uri="{FF2B5EF4-FFF2-40B4-BE49-F238E27FC236}">
                <a16:creationId xmlns:a16="http://schemas.microsoft.com/office/drawing/2014/main" id="{E486C141-4AB4-1EE2-1217-2EDC825DDF2A}"/>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3791540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a:extLst>
            <a:ext uri="{FF2B5EF4-FFF2-40B4-BE49-F238E27FC236}">
              <a16:creationId xmlns:a16="http://schemas.microsoft.com/office/drawing/2014/main" id="{1DB35D9C-5F80-0DA6-95F2-34456CB10089}"/>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625EAF5-C456-71F0-4800-1288D66ED735}"/>
              </a:ext>
            </a:extLst>
          </p:cNvPr>
          <p:cNvCxnSpPr>
            <a:cxnSpLocks/>
          </p:cNvCxnSpPr>
          <p:nvPr/>
        </p:nvCxnSpPr>
        <p:spPr>
          <a:xfrm>
            <a:off x="914400" y="507592"/>
            <a:ext cx="10153650" cy="0"/>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6FC1F9D8-0C87-3AE2-B2DA-A9779660CBC8}"/>
              </a:ext>
            </a:extLst>
          </p:cNvPr>
          <p:cNvSpPr txBox="1">
            <a:spLocks/>
          </p:cNvSpPr>
          <p:nvPr/>
        </p:nvSpPr>
        <p:spPr>
          <a:xfrm>
            <a:off x="838200" y="2766218"/>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100" b="1"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Measuring the impact</a:t>
            </a:r>
            <a:endParaRPr kumimoji="0" lang="en-GB" sz="6100" b="0"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endParaRPr>
          </a:p>
        </p:txBody>
      </p:sp>
      <p:pic>
        <p:nvPicPr>
          <p:cNvPr id="2" name="Picture 1" descr="A white leaf in a pink circle&#10;&#10;Description automatically generated">
            <a:extLst>
              <a:ext uri="{FF2B5EF4-FFF2-40B4-BE49-F238E27FC236}">
                <a16:creationId xmlns:a16="http://schemas.microsoft.com/office/drawing/2014/main" id="{24E0F85A-832C-4FAF-0473-C889A4C91709}"/>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3238421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2024934-F9B5-F209-479D-23AB14591C91}"/>
              </a:ext>
            </a:extLst>
          </p:cNvPr>
          <p:cNvCxnSpPr>
            <a:cxnSpLocks/>
          </p:cNvCxnSpPr>
          <p:nvPr/>
        </p:nvCxnSpPr>
        <p:spPr>
          <a:xfrm>
            <a:off x="914400" y="507592"/>
            <a:ext cx="10153650" cy="0"/>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869B027F-5DE7-B538-6149-9B0B0F8CC392}"/>
              </a:ext>
            </a:extLst>
          </p:cNvPr>
          <p:cNvSpPr txBox="1">
            <a:spLocks/>
          </p:cNvSpPr>
          <p:nvPr/>
        </p:nvSpPr>
        <p:spPr>
          <a:xfrm>
            <a:off x="838200" y="759746"/>
            <a:ext cx="10515600" cy="724926"/>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prstClr val="white"/>
                </a:solidFill>
                <a:latin typeface="Myriad Pro" panose="020B0503030403020204" pitchFamily="34" charset="0"/>
                <a:cs typeface="Arial" panose="020B0604020202020204" pitchFamily="34" charset="0"/>
              </a:rPr>
              <a:t>T</a:t>
            </a:r>
            <a:r>
              <a:rPr kumimoji="0" lang="en-GB" sz="3600" b="1"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racking </a:t>
            </a:r>
            <a:r>
              <a:rPr lang="en-GB" sz="3600" b="1" dirty="0">
                <a:solidFill>
                  <a:prstClr val="white"/>
                </a:solidFill>
                <a:latin typeface="Myriad Pro" panose="020B0503030403020204" pitchFamily="34" charset="0"/>
                <a:cs typeface="Arial" panose="020B0604020202020204" pitchFamily="34" charset="0"/>
              </a:rPr>
              <a:t>the impact of the </a:t>
            </a:r>
            <a:r>
              <a:rPr kumimoji="0" lang="en-GB" sz="3600" b="1"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rPr>
              <a:t>content changes by:</a:t>
            </a:r>
            <a:endParaRPr kumimoji="0" lang="en-GB" sz="3600" b="0" i="0" u="none" strike="noStrike" kern="1200" cap="none" spc="0" normalizeH="0" baseline="0" noProof="0" dirty="0">
              <a:ln>
                <a:noFill/>
              </a:ln>
              <a:solidFill>
                <a:prstClr val="white"/>
              </a:solidFill>
              <a:effectLst/>
              <a:uLnTx/>
              <a:uFillTx/>
              <a:latin typeface="Myriad Pro" panose="020B0503030403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F0D23FB-2D51-CC2F-403B-C5A065AC0354}"/>
              </a:ext>
            </a:extLst>
          </p:cNvPr>
          <p:cNvSpPr txBox="1"/>
          <p:nvPr/>
        </p:nvSpPr>
        <p:spPr>
          <a:xfrm>
            <a:off x="1130710" y="4186266"/>
            <a:ext cx="4661452" cy="1754326"/>
          </a:xfrm>
          <a:prstGeom prst="rect">
            <a:avLst/>
          </a:prstGeom>
          <a:noFill/>
        </p:spPr>
        <p:txBody>
          <a:bodyPr wrap="square" numCol="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Myriad Pro" panose="020B0503030403020204" pitchFamily="34" charset="0"/>
              </a:rPr>
              <a:t>Search analytics</a:t>
            </a:r>
          </a:p>
        </p:txBody>
      </p:sp>
      <p:sp>
        <p:nvSpPr>
          <p:cNvPr id="6" name="TextBox 5">
            <a:extLst>
              <a:ext uri="{FF2B5EF4-FFF2-40B4-BE49-F238E27FC236}">
                <a16:creationId xmlns:a16="http://schemas.microsoft.com/office/drawing/2014/main" id="{4FB4B227-DB88-E951-4D56-F948B12B3933}"/>
              </a:ext>
            </a:extLst>
          </p:cNvPr>
          <p:cNvSpPr txBox="1"/>
          <p:nvPr/>
        </p:nvSpPr>
        <p:spPr>
          <a:xfrm>
            <a:off x="6270485" y="2431940"/>
            <a:ext cx="4661452" cy="1754326"/>
          </a:xfrm>
          <a:prstGeom prst="rect">
            <a:avLst/>
          </a:prstGeom>
          <a:noFill/>
        </p:spPr>
        <p:txBody>
          <a:bodyPr wrap="square" numCol="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Myriad Pro" panose="020B0503030403020204" pitchFamily="34" charset="0"/>
              </a:rPr>
              <a:t>GovMetric feedback </a:t>
            </a:r>
          </a:p>
        </p:txBody>
      </p:sp>
      <p:sp>
        <p:nvSpPr>
          <p:cNvPr id="2" name="TextBox 1">
            <a:extLst>
              <a:ext uri="{FF2B5EF4-FFF2-40B4-BE49-F238E27FC236}">
                <a16:creationId xmlns:a16="http://schemas.microsoft.com/office/drawing/2014/main" id="{B833BDDF-3695-77DB-3E24-68C17D877A84}"/>
              </a:ext>
            </a:extLst>
          </p:cNvPr>
          <p:cNvSpPr txBox="1"/>
          <p:nvPr/>
        </p:nvSpPr>
        <p:spPr>
          <a:xfrm>
            <a:off x="1061884" y="2505236"/>
            <a:ext cx="4661452" cy="923330"/>
          </a:xfrm>
          <a:prstGeom prst="rect">
            <a:avLst/>
          </a:prstGeom>
          <a:noFill/>
        </p:spPr>
        <p:txBody>
          <a:bodyPr wrap="square" numCol="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Myriad Pro" panose="020B0503030403020204" pitchFamily="34" charset="0"/>
              </a:rPr>
              <a:t>Web analytics</a:t>
            </a:r>
          </a:p>
        </p:txBody>
      </p:sp>
      <p:sp>
        <p:nvSpPr>
          <p:cNvPr id="9" name="TextBox 8">
            <a:extLst>
              <a:ext uri="{FF2B5EF4-FFF2-40B4-BE49-F238E27FC236}">
                <a16:creationId xmlns:a16="http://schemas.microsoft.com/office/drawing/2014/main" id="{DF8997A5-AA0A-94AA-2BE6-A4AE483E7010}"/>
              </a:ext>
            </a:extLst>
          </p:cNvPr>
          <p:cNvSpPr txBox="1"/>
          <p:nvPr/>
        </p:nvSpPr>
        <p:spPr>
          <a:xfrm>
            <a:off x="6270485" y="4997609"/>
            <a:ext cx="4661452" cy="923330"/>
          </a:xfrm>
          <a:prstGeom prst="rect">
            <a:avLst/>
          </a:prstGeom>
          <a:noFill/>
        </p:spPr>
        <p:txBody>
          <a:bodyPr wrap="square" numCol="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Myriad Pro" panose="020B0503030403020204" pitchFamily="34" charset="0"/>
              </a:rPr>
              <a:t>Call data </a:t>
            </a:r>
          </a:p>
        </p:txBody>
      </p:sp>
      <p:pic>
        <p:nvPicPr>
          <p:cNvPr id="12" name="Picture 11" descr="A white leaf in a pink circle&#10;&#10;Description automatically generated">
            <a:extLst>
              <a:ext uri="{FF2B5EF4-FFF2-40B4-BE49-F238E27FC236}">
                <a16:creationId xmlns:a16="http://schemas.microsoft.com/office/drawing/2014/main" id="{97B0B489-BD46-8427-34FC-C017DAE7C9E8}"/>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121829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685801-CCF8-80B3-8E65-0E1266542A25}"/>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72425E0-3B80-0FA8-70C1-B44F064D26FB}"/>
              </a:ext>
            </a:extLst>
          </p:cNvPr>
          <p:cNvCxnSpPr>
            <a:cxnSpLocks/>
          </p:cNvCxnSpPr>
          <p:nvPr/>
        </p:nvCxnSpPr>
        <p:spPr>
          <a:xfrm>
            <a:off x="914400" y="507592"/>
            <a:ext cx="10153650" cy="0"/>
          </a:xfrm>
          <a:prstGeom prst="line">
            <a:avLst/>
          </a:prstGeom>
          <a:ln w="28575">
            <a:solidFill>
              <a:schemeClr val="accent4"/>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DBC39D23-1CA6-6535-BD15-89D85C93BF85}"/>
              </a:ext>
            </a:extLst>
          </p:cNvPr>
          <p:cNvSpPr txBox="1">
            <a:spLocks/>
          </p:cNvSpPr>
          <p:nvPr/>
        </p:nvSpPr>
        <p:spPr>
          <a:xfrm>
            <a:off x="838200" y="500062"/>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600" b="1" i="0" u="none" strike="noStrike" kern="1200" cap="none" spc="0" normalizeH="0" baseline="0" noProof="0" dirty="0">
                <a:ln>
                  <a:noFill/>
                </a:ln>
                <a:solidFill>
                  <a:prstClr val="black"/>
                </a:solidFill>
                <a:effectLst/>
                <a:uLnTx/>
                <a:uFillTx/>
                <a:latin typeface="Myriad Pro" panose="020B0503030403020204" pitchFamily="34" charset="0"/>
                <a:cs typeface="Arial" panose="020B0604020202020204" pitchFamily="34" charset="0"/>
              </a:rPr>
              <a:t>What we’re seeing</a:t>
            </a:r>
            <a:endParaRPr kumimoji="0" lang="en-GB" sz="5600" b="0" i="0" u="none" strike="noStrike" kern="1200" cap="none" spc="0" normalizeH="0" baseline="0" noProof="0" dirty="0">
              <a:ln>
                <a:noFill/>
              </a:ln>
              <a:solidFill>
                <a:prstClr val="black"/>
              </a:solidFill>
              <a:effectLst/>
              <a:uLnTx/>
              <a:uFillTx/>
              <a:latin typeface="Myriad Pro" panose="020B0503030403020204" pitchFamily="34" charset="0"/>
              <a:cs typeface="Arial" panose="020B0604020202020204" pitchFamily="34" charset="0"/>
            </a:endParaRPr>
          </a:p>
        </p:txBody>
      </p:sp>
      <p:pic>
        <p:nvPicPr>
          <p:cNvPr id="9" name="Content Placeholder 7">
            <a:extLst>
              <a:ext uri="{FF2B5EF4-FFF2-40B4-BE49-F238E27FC236}">
                <a16:creationId xmlns:a16="http://schemas.microsoft.com/office/drawing/2014/main" id="{8C83A2D6-15EB-0776-1405-CC5455477DED}"/>
              </a:ext>
            </a:extLst>
          </p:cNvPr>
          <p:cNvPicPr>
            <a:picLocks noChangeAspect="1"/>
          </p:cNvPicPr>
          <p:nvPr/>
        </p:nvPicPr>
        <p:blipFill>
          <a:blip r:embed="rId3"/>
          <a:srcRect l="24825" t="59147" r="71256" b="34603"/>
          <a:stretch/>
        </p:blipFill>
        <p:spPr>
          <a:xfrm>
            <a:off x="9273737" y="1602683"/>
            <a:ext cx="1092348" cy="979901"/>
          </a:xfrm>
          <a:prstGeom prst="rect">
            <a:avLst/>
          </a:prstGeom>
        </p:spPr>
      </p:pic>
      <p:pic>
        <p:nvPicPr>
          <p:cNvPr id="10" name="Content Placeholder 7">
            <a:extLst>
              <a:ext uri="{FF2B5EF4-FFF2-40B4-BE49-F238E27FC236}">
                <a16:creationId xmlns:a16="http://schemas.microsoft.com/office/drawing/2014/main" id="{2386E6F7-5A01-BA1F-2A8D-7249612B05E4}"/>
              </a:ext>
            </a:extLst>
          </p:cNvPr>
          <p:cNvPicPr>
            <a:picLocks noChangeAspect="1"/>
          </p:cNvPicPr>
          <p:nvPr/>
        </p:nvPicPr>
        <p:blipFill>
          <a:blip r:embed="rId3"/>
          <a:srcRect l="24696" t="70142" r="71270" b="22969"/>
          <a:stretch/>
        </p:blipFill>
        <p:spPr>
          <a:xfrm>
            <a:off x="5381884" y="1726503"/>
            <a:ext cx="1020167" cy="979902"/>
          </a:xfrm>
          <a:prstGeom prst="rect">
            <a:avLst/>
          </a:prstGeom>
        </p:spPr>
      </p:pic>
      <p:sp>
        <p:nvSpPr>
          <p:cNvPr id="5" name="Rectangle 4">
            <a:extLst>
              <a:ext uri="{FF2B5EF4-FFF2-40B4-BE49-F238E27FC236}">
                <a16:creationId xmlns:a16="http://schemas.microsoft.com/office/drawing/2014/main" id="{BF9A429F-E78C-133A-0532-75223631AB83}"/>
              </a:ext>
            </a:extLst>
          </p:cNvPr>
          <p:cNvSpPr/>
          <p:nvPr/>
        </p:nvSpPr>
        <p:spPr>
          <a:xfrm>
            <a:off x="974746" y="4065503"/>
            <a:ext cx="2480310" cy="2570395"/>
          </a:xfrm>
          <a:prstGeom prst="rect">
            <a:avLst/>
          </a:prstGeom>
          <a:solidFill>
            <a:srgbClr val="00AFAE"/>
          </a:solidFill>
          <a:ln>
            <a:solidFill>
              <a:srgbClr val="00AF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yriad Pro" panose="020B0503030403020204" pitchFamily="34" charset="0"/>
            </a:endParaRPr>
          </a:p>
        </p:txBody>
      </p:sp>
      <p:sp>
        <p:nvSpPr>
          <p:cNvPr id="14" name="Rectangle 13">
            <a:extLst>
              <a:ext uri="{FF2B5EF4-FFF2-40B4-BE49-F238E27FC236}">
                <a16:creationId xmlns:a16="http://schemas.microsoft.com/office/drawing/2014/main" id="{C51B6465-697C-114B-19DA-CF2FF2C41FC3}"/>
              </a:ext>
            </a:extLst>
          </p:cNvPr>
          <p:cNvSpPr/>
          <p:nvPr/>
        </p:nvSpPr>
        <p:spPr>
          <a:xfrm>
            <a:off x="4686538" y="4100908"/>
            <a:ext cx="2480310" cy="2570395"/>
          </a:xfrm>
          <a:prstGeom prst="rect">
            <a:avLst/>
          </a:prstGeom>
          <a:solidFill>
            <a:srgbClr val="E01883"/>
          </a:solidFill>
          <a:ln>
            <a:solidFill>
              <a:srgbClr val="D845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yriad Pro" panose="020B0503030403020204" pitchFamily="34" charset="0"/>
            </a:endParaRPr>
          </a:p>
        </p:txBody>
      </p:sp>
      <p:pic>
        <p:nvPicPr>
          <p:cNvPr id="8" name="Content Placeholder 7">
            <a:extLst>
              <a:ext uri="{FF2B5EF4-FFF2-40B4-BE49-F238E27FC236}">
                <a16:creationId xmlns:a16="http://schemas.microsoft.com/office/drawing/2014/main" id="{B40ABC9D-79B5-A96D-6127-F71BBEE92C9F}"/>
              </a:ext>
            </a:extLst>
          </p:cNvPr>
          <p:cNvPicPr>
            <a:picLocks noGrp="1" noChangeAspect="1"/>
          </p:cNvPicPr>
          <p:nvPr>
            <p:ph idx="1"/>
          </p:nvPr>
        </p:nvPicPr>
        <p:blipFill>
          <a:blip r:embed="rId3"/>
          <a:srcRect l="24465" t="49055" r="70953" b="46130"/>
          <a:stretch/>
        </p:blipFill>
        <p:spPr>
          <a:xfrm>
            <a:off x="1457607" y="1792124"/>
            <a:ext cx="1359482" cy="803719"/>
          </a:xfrm>
        </p:spPr>
      </p:pic>
      <p:sp>
        <p:nvSpPr>
          <p:cNvPr id="11" name="TextBox 10">
            <a:extLst>
              <a:ext uri="{FF2B5EF4-FFF2-40B4-BE49-F238E27FC236}">
                <a16:creationId xmlns:a16="http://schemas.microsoft.com/office/drawing/2014/main" id="{0AD90EEF-7054-F2EC-A446-32F7942B83B6}"/>
              </a:ext>
            </a:extLst>
          </p:cNvPr>
          <p:cNvSpPr txBox="1"/>
          <p:nvPr/>
        </p:nvSpPr>
        <p:spPr>
          <a:xfrm>
            <a:off x="458137" y="2504149"/>
            <a:ext cx="35351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yriad Pro" panose="020B0503030403020204" pitchFamily="34" charset="0"/>
              </a:rPr>
              <a:t>Increase in web traffic </a:t>
            </a:r>
          </a:p>
        </p:txBody>
      </p:sp>
      <p:sp>
        <p:nvSpPr>
          <p:cNvPr id="13" name="TextBox 12">
            <a:extLst>
              <a:ext uri="{FF2B5EF4-FFF2-40B4-BE49-F238E27FC236}">
                <a16:creationId xmlns:a16="http://schemas.microsoft.com/office/drawing/2014/main" id="{D02EA390-AD85-9053-6C87-B5300A77FC8B}"/>
              </a:ext>
            </a:extLst>
          </p:cNvPr>
          <p:cNvSpPr txBox="1"/>
          <p:nvPr/>
        </p:nvSpPr>
        <p:spPr>
          <a:xfrm>
            <a:off x="4170703" y="2498323"/>
            <a:ext cx="35351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yriad Pro" panose="020B0503030403020204" pitchFamily="34" charset="0"/>
              </a:rPr>
              <a:t>Decrease in calls</a:t>
            </a:r>
          </a:p>
        </p:txBody>
      </p:sp>
      <p:sp>
        <p:nvSpPr>
          <p:cNvPr id="15" name="TextBox 14">
            <a:extLst>
              <a:ext uri="{FF2B5EF4-FFF2-40B4-BE49-F238E27FC236}">
                <a16:creationId xmlns:a16="http://schemas.microsoft.com/office/drawing/2014/main" id="{B10F8C50-375A-D539-25AC-C510E30083B8}"/>
              </a:ext>
            </a:extLst>
          </p:cNvPr>
          <p:cNvSpPr txBox="1"/>
          <p:nvPr/>
        </p:nvSpPr>
        <p:spPr>
          <a:xfrm>
            <a:off x="1335566" y="4112130"/>
            <a:ext cx="1591381" cy="2523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pitchFamily="34" charset="0"/>
                <a:ea typeface="Aptos" panose="020B0004020202020204" pitchFamily="34" charset="0"/>
                <a:cs typeface="+mn-cs"/>
              </a:rPr>
              <a:t>81,395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Aptos" panose="020B0004020202020204" pitchFamily="34" charset="0"/>
                <a:cs typeface="+mn-cs"/>
              </a:rPr>
              <a:t>January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Aptos" panose="020B0004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67,555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December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50,212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November</a:t>
            </a:r>
          </a:p>
        </p:txBody>
      </p:sp>
      <p:sp>
        <p:nvSpPr>
          <p:cNvPr id="12" name="TextBox 11">
            <a:extLst>
              <a:ext uri="{FF2B5EF4-FFF2-40B4-BE49-F238E27FC236}">
                <a16:creationId xmlns:a16="http://schemas.microsoft.com/office/drawing/2014/main" id="{675EA333-60FD-71E9-394F-FCD6C5AC720D}"/>
              </a:ext>
            </a:extLst>
          </p:cNvPr>
          <p:cNvSpPr txBox="1"/>
          <p:nvPr/>
        </p:nvSpPr>
        <p:spPr>
          <a:xfrm>
            <a:off x="8001774" y="2498323"/>
            <a:ext cx="353512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Myriad Pro" panose="020B0503030403020204" pitchFamily="34" charset="0"/>
              </a:rPr>
              <a:t>Increase in customer satisfaction</a:t>
            </a:r>
          </a:p>
        </p:txBody>
      </p:sp>
      <p:sp>
        <p:nvSpPr>
          <p:cNvPr id="25" name="TextBox 24">
            <a:extLst>
              <a:ext uri="{FF2B5EF4-FFF2-40B4-BE49-F238E27FC236}">
                <a16:creationId xmlns:a16="http://schemas.microsoft.com/office/drawing/2014/main" id="{95A1647C-F226-1399-E37E-9A02C9C359FC}"/>
              </a:ext>
            </a:extLst>
          </p:cNvPr>
          <p:cNvSpPr txBox="1"/>
          <p:nvPr/>
        </p:nvSpPr>
        <p:spPr>
          <a:xfrm>
            <a:off x="1542110" y="3429000"/>
            <a:ext cx="15538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yriad Pro" panose="020B0503030403020204" pitchFamily="34" charset="0"/>
              </a:rPr>
              <a:t>Council Tax page views</a:t>
            </a:r>
          </a:p>
        </p:txBody>
      </p:sp>
      <p:sp>
        <p:nvSpPr>
          <p:cNvPr id="28" name="TextBox 27">
            <a:extLst>
              <a:ext uri="{FF2B5EF4-FFF2-40B4-BE49-F238E27FC236}">
                <a16:creationId xmlns:a16="http://schemas.microsoft.com/office/drawing/2014/main" id="{589AD918-B802-5E9F-6671-B1051A209F68}"/>
              </a:ext>
            </a:extLst>
          </p:cNvPr>
          <p:cNvSpPr txBox="1"/>
          <p:nvPr/>
        </p:nvSpPr>
        <p:spPr>
          <a:xfrm>
            <a:off x="5253245" y="3472579"/>
            <a:ext cx="15538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yriad Pro" panose="020B0503030403020204" pitchFamily="34" charset="0"/>
              </a:rPr>
              <a:t>Council Tax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yriad Pro" panose="020B0503030403020204" pitchFamily="34" charset="0"/>
              </a:rPr>
              <a:t>phone calls</a:t>
            </a:r>
          </a:p>
        </p:txBody>
      </p:sp>
      <p:sp>
        <p:nvSpPr>
          <p:cNvPr id="2" name="TextBox 1">
            <a:extLst>
              <a:ext uri="{FF2B5EF4-FFF2-40B4-BE49-F238E27FC236}">
                <a16:creationId xmlns:a16="http://schemas.microsoft.com/office/drawing/2014/main" id="{5EC162FA-0F98-FE93-2B56-0A76F747B097}"/>
              </a:ext>
            </a:extLst>
          </p:cNvPr>
          <p:cNvSpPr txBox="1"/>
          <p:nvPr/>
        </p:nvSpPr>
        <p:spPr>
          <a:xfrm>
            <a:off x="5160397" y="4128866"/>
            <a:ext cx="1591381" cy="2523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pitchFamily="34" charset="0"/>
                <a:ea typeface="Aptos" panose="020B0004020202020204" pitchFamily="34" charset="0"/>
                <a:cs typeface="+mn-cs"/>
              </a:rPr>
              <a:t>3,995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Aptos" panose="020B0004020202020204" pitchFamily="34" charset="0"/>
                <a:cs typeface="+mn-cs"/>
              </a:rPr>
              <a:t>January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Aptos" panose="020B000402020202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3,298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December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3,649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November</a:t>
            </a:r>
          </a:p>
        </p:txBody>
      </p:sp>
      <p:sp>
        <p:nvSpPr>
          <p:cNvPr id="3" name="TextBox 2">
            <a:extLst>
              <a:ext uri="{FF2B5EF4-FFF2-40B4-BE49-F238E27FC236}">
                <a16:creationId xmlns:a16="http://schemas.microsoft.com/office/drawing/2014/main" id="{85687F05-3202-16B6-1A50-0BFA23658D1C}"/>
              </a:ext>
            </a:extLst>
          </p:cNvPr>
          <p:cNvSpPr txBox="1"/>
          <p:nvPr/>
        </p:nvSpPr>
        <p:spPr>
          <a:xfrm>
            <a:off x="458137" y="2885950"/>
            <a:ext cx="34376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rPr>
              <a:t>in all service areas</a:t>
            </a:r>
          </a:p>
        </p:txBody>
      </p:sp>
      <p:sp>
        <p:nvSpPr>
          <p:cNvPr id="16" name="TextBox 15">
            <a:extLst>
              <a:ext uri="{FF2B5EF4-FFF2-40B4-BE49-F238E27FC236}">
                <a16:creationId xmlns:a16="http://schemas.microsoft.com/office/drawing/2014/main" id="{08214C99-F909-C8C4-1098-D68F2A98CA6A}"/>
              </a:ext>
            </a:extLst>
          </p:cNvPr>
          <p:cNvSpPr txBox="1"/>
          <p:nvPr/>
        </p:nvSpPr>
        <p:spPr>
          <a:xfrm>
            <a:off x="4248821" y="2904826"/>
            <a:ext cx="34376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rPr>
              <a:t>in all service areas</a:t>
            </a:r>
          </a:p>
        </p:txBody>
      </p:sp>
      <p:sp>
        <p:nvSpPr>
          <p:cNvPr id="19" name="TextBox 18">
            <a:extLst>
              <a:ext uri="{FF2B5EF4-FFF2-40B4-BE49-F238E27FC236}">
                <a16:creationId xmlns:a16="http://schemas.microsoft.com/office/drawing/2014/main" id="{9B7A96E6-147B-DA82-DB22-E3690EB315F4}"/>
              </a:ext>
            </a:extLst>
          </p:cNvPr>
          <p:cNvSpPr txBox="1"/>
          <p:nvPr/>
        </p:nvSpPr>
        <p:spPr>
          <a:xfrm>
            <a:off x="8759434" y="3255282"/>
            <a:ext cx="253679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rPr>
              <a:t>measured as positive rating on </a:t>
            </a:r>
            <a:r>
              <a:rPr kumimoji="0" lang="en-GB" sz="1800" b="0" i="0" u="none" strike="noStrike" kern="1200" cap="none" spc="0" normalizeH="0" baseline="0" noProof="0" dirty="0" err="1">
                <a:ln>
                  <a:noFill/>
                </a:ln>
                <a:solidFill>
                  <a:prstClr val="black"/>
                </a:solidFill>
                <a:effectLst/>
                <a:uLnTx/>
                <a:uFillTx/>
                <a:latin typeface="Myriad Pro" panose="020B0503030403020204" pitchFamily="34" charset="0"/>
              </a:rPr>
              <a:t>GovMetric</a:t>
            </a:r>
            <a:endParaRPr kumimoji="0" lang="en-GB" sz="1800" b="0" i="0" u="none" strike="noStrike" kern="1200" cap="none" spc="0" normalizeH="0" baseline="0" noProof="0" dirty="0">
              <a:ln>
                <a:noFill/>
              </a:ln>
              <a:solidFill>
                <a:prstClr val="black"/>
              </a:solidFill>
              <a:effectLst/>
              <a:uLnTx/>
              <a:uFillTx/>
              <a:latin typeface="Myriad Pro" panose="020B0503030403020204" pitchFamily="34" charset="0"/>
            </a:endParaRPr>
          </a:p>
        </p:txBody>
      </p:sp>
      <p:sp>
        <p:nvSpPr>
          <p:cNvPr id="6" name="Rectangle 5">
            <a:extLst>
              <a:ext uri="{FF2B5EF4-FFF2-40B4-BE49-F238E27FC236}">
                <a16:creationId xmlns:a16="http://schemas.microsoft.com/office/drawing/2014/main" id="{4F2C7169-68D8-34C5-51B8-6CFE1927A089}"/>
              </a:ext>
            </a:extLst>
          </p:cNvPr>
          <p:cNvSpPr/>
          <p:nvPr/>
        </p:nvSpPr>
        <p:spPr>
          <a:xfrm>
            <a:off x="8395770" y="4079325"/>
            <a:ext cx="2958030" cy="102170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latin typeface="Myriad Pro" panose="020B0503030403020204" pitchFamily="34" charset="0"/>
              </a:rPr>
              <a:t>14%</a:t>
            </a:r>
          </a:p>
          <a:p>
            <a:pPr algn="ctr"/>
            <a:r>
              <a:rPr lang="en-GB" sz="1400" dirty="0">
                <a:latin typeface="Myriad Pro" panose="020B0503030403020204" pitchFamily="34" charset="0"/>
              </a:rPr>
              <a:t>rated as good </a:t>
            </a:r>
          </a:p>
          <a:p>
            <a:pPr algn="ctr"/>
            <a:r>
              <a:rPr lang="en-GB" sz="1400" dirty="0">
                <a:latin typeface="Myriad Pro" panose="020B0503030403020204" pitchFamily="34" charset="0"/>
              </a:rPr>
              <a:t>July ‘24 – Sept ‘24</a:t>
            </a:r>
          </a:p>
        </p:txBody>
      </p:sp>
      <p:sp>
        <p:nvSpPr>
          <p:cNvPr id="18" name="Rectangle 17">
            <a:extLst>
              <a:ext uri="{FF2B5EF4-FFF2-40B4-BE49-F238E27FC236}">
                <a16:creationId xmlns:a16="http://schemas.microsoft.com/office/drawing/2014/main" id="{931A40D2-AC35-5A29-C941-B083883CAD09}"/>
              </a:ext>
            </a:extLst>
          </p:cNvPr>
          <p:cNvSpPr/>
          <p:nvPr/>
        </p:nvSpPr>
        <p:spPr>
          <a:xfrm>
            <a:off x="8395770" y="5614197"/>
            <a:ext cx="2958030" cy="102170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latin typeface="Myriad Pro" panose="020B0503030403020204" pitchFamily="34" charset="0"/>
              </a:rPr>
              <a:t>20%</a:t>
            </a:r>
          </a:p>
          <a:p>
            <a:pPr algn="ctr"/>
            <a:r>
              <a:rPr lang="en-GB" sz="1400" dirty="0">
                <a:latin typeface="Myriad Pro" panose="020B0503030403020204" pitchFamily="34" charset="0"/>
              </a:rPr>
              <a:t>rated as good </a:t>
            </a:r>
          </a:p>
          <a:p>
            <a:pPr algn="ctr"/>
            <a:r>
              <a:rPr lang="en-GB" sz="1400" dirty="0">
                <a:latin typeface="Myriad Pro" panose="020B0503030403020204" pitchFamily="34" charset="0"/>
              </a:rPr>
              <a:t>Oct ‘24 – Feb ‘25</a:t>
            </a:r>
          </a:p>
        </p:txBody>
      </p:sp>
      <p:sp>
        <p:nvSpPr>
          <p:cNvPr id="20" name="Rectangle 19">
            <a:extLst>
              <a:ext uri="{FF2B5EF4-FFF2-40B4-BE49-F238E27FC236}">
                <a16:creationId xmlns:a16="http://schemas.microsoft.com/office/drawing/2014/main" id="{E3978A98-B44E-1577-00A1-7F89CF92AF8B}"/>
              </a:ext>
            </a:extLst>
          </p:cNvPr>
          <p:cNvSpPr/>
          <p:nvPr/>
        </p:nvSpPr>
        <p:spPr>
          <a:xfrm>
            <a:off x="9083436" y="5117428"/>
            <a:ext cx="1582697" cy="5131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B050"/>
                </a:solidFill>
                <a:latin typeface="Myriad Pro" panose="020B0503030403020204" pitchFamily="34" charset="0"/>
              </a:rPr>
              <a:t>+6pp</a:t>
            </a:r>
          </a:p>
        </p:txBody>
      </p:sp>
      <p:pic>
        <p:nvPicPr>
          <p:cNvPr id="21" name="Picture 20" descr="A white leaf in a pink circle&#10;&#10;Description automatically generated">
            <a:extLst>
              <a:ext uri="{FF2B5EF4-FFF2-40B4-BE49-F238E27FC236}">
                <a16:creationId xmlns:a16="http://schemas.microsoft.com/office/drawing/2014/main" id="{BB94F99C-CC96-002D-AA94-D614703BEB85}"/>
              </a:ext>
            </a:extLst>
          </p:cNvPr>
          <p:cNvPicPr>
            <a:picLocks noChangeAspect="1"/>
          </p:cNvPicPr>
          <p:nvPr/>
        </p:nvPicPr>
        <p:blipFill>
          <a:blip r:embed="rId4">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2960487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70FC0CF-DA6C-24DA-F56A-5B28904FC4C9}"/>
              </a:ext>
            </a:extLst>
          </p:cNvPr>
          <p:cNvGraphicFramePr>
            <a:graphicFrameLocks noGrp="1"/>
          </p:cNvGraphicFramePr>
          <p:nvPr>
            <p:ph idx="1"/>
            <p:extLst>
              <p:ext uri="{D42A27DB-BD31-4B8C-83A1-F6EECF244321}">
                <p14:modId xmlns:p14="http://schemas.microsoft.com/office/powerpoint/2010/main" val="176231415"/>
              </p:ext>
            </p:extLst>
          </p:nvPr>
        </p:nvGraphicFramePr>
        <p:xfrm>
          <a:off x="838200" y="2172673"/>
          <a:ext cx="10515600" cy="433627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AAAB489B-3550-D846-2B0E-37BFEFDD6FCC}"/>
              </a:ext>
            </a:extLst>
          </p:cNvPr>
          <p:cNvCxnSpPr>
            <a:cxnSpLocks/>
          </p:cNvCxnSpPr>
          <p:nvPr/>
        </p:nvCxnSpPr>
        <p:spPr>
          <a:xfrm>
            <a:off x="914400" y="507592"/>
            <a:ext cx="10153650" cy="0"/>
          </a:xfrm>
          <a:prstGeom prst="line">
            <a:avLst/>
          </a:prstGeom>
          <a:ln w="28575">
            <a:solidFill>
              <a:schemeClr val="tx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086EEB6A-2307-7E19-5D87-E69A90440A77}"/>
              </a:ext>
            </a:extLst>
          </p:cNvPr>
          <p:cNvSpPr txBox="1">
            <a:spLocks/>
          </p:cNvSpPr>
          <p:nvPr/>
        </p:nvSpPr>
        <p:spPr>
          <a:xfrm>
            <a:off x="552450" y="677352"/>
            <a:ext cx="10515600" cy="1325563"/>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6100" b="1" i="0" u="none" strike="noStrike" kern="1200" cap="none" spc="0" normalizeH="0" baseline="0" noProof="0" dirty="0">
                <a:ln>
                  <a:noFill/>
                </a:ln>
                <a:effectLst/>
                <a:uLnTx/>
                <a:uFillTx/>
                <a:latin typeface="Myriad Pro" panose="020B0503030403020204" pitchFamily="34" charset="0"/>
                <a:ea typeface="+mj-ea"/>
                <a:cs typeface="Arial" panose="020B0604020202020204" pitchFamily="34" charset="0"/>
              </a:rPr>
              <a:t>Council Tax call volumes</a:t>
            </a:r>
          </a:p>
          <a:p>
            <a:pPr marL="0" marR="0" lvl="0" indent="0" defTabSz="914400" rtl="0" eaLnBrk="1" fontAlgn="auto" latinLnBrk="0" hangingPunct="1">
              <a:lnSpc>
                <a:spcPct val="90000"/>
              </a:lnSpc>
              <a:spcBef>
                <a:spcPct val="0"/>
              </a:spcBef>
              <a:spcAft>
                <a:spcPts val="0"/>
              </a:spcAft>
              <a:buClrTx/>
              <a:buSzTx/>
              <a:buFontTx/>
              <a:buNone/>
              <a:tabLst/>
              <a:defRPr/>
            </a:pPr>
            <a:r>
              <a:rPr kumimoji="0" lang="en-GB" sz="3500" b="1" i="0" u="none" strike="noStrike" kern="1200" cap="none" spc="0" normalizeH="0" baseline="0" noProof="0" dirty="0">
                <a:ln>
                  <a:noFill/>
                </a:ln>
                <a:effectLst/>
                <a:uLnTx/>
                <a:uFillTx/>
                <a:latin typeface="Myriad Pro" panose="020B0503030403020204" pitchFamily="34" charset="0"/>
                <a:ea typeface="+mj-ea"/>
                <a:cs typeface="Arial" panose="020B0604020202020204" pitchFamily="34" charset="0"/>
              </a:rPr>
              <a:t>February year-on-year</a:t>
            </a:r>
            <a:endParaRPr kumimoji="0" lang="en-GB" sz="3500" b="0" i="0" u="none" strike="noStrike" kern="1200" cap="none" spc="0" normalizeH="0" baseline="0" noProof="0" dirty="0">
              <a:ln>
                <a:noFill/>
              </a:ln>
              <a:effectLst/>
              <a:uLnTx/>
              <a:uFillTx/>
              <a:latin typeface="Myriad Pro" panose="020B0503030403020204" pitchFamily="34" charset="0"/>
              <a:ea typeface="+mj-ea"/>
              <a:cs typeface="Arial" panose="020B0604020202020204" pitchFamily="34" charset="0"/>
            </a:endParaRPr>
          </a:p>
        </p:txBody>
      </p:sp>
      <p:sp>
        <p:nvSpPr>
          <p:cNvPr id="9" name="Rectangle 8">
            <a:extLst>
              <a:ext uri="{FF2B5EF4-FFF2-40B4-BE49-F238E27FC236}">
                <a16:creationId xmlns:a16="http://schemas.microsoft.com/office/drawing/2014/main" id="{E0EE48AA-1FD9-9290-EDA4-94633C49DA9A}"/>
              </a:ext>
            </a:extLst>
          </p:cNvPr>
          <p:cNvSpPr/>
          <p:nvPr/>
        </p:nvSpPr>
        <p:spPr>
          <a:xfrm>
            <a:off x="3932633" y="3586541"/>
            <a:ext cx="2041028" cy="7920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FF0000"/>
                </a:solidFill>
                <a:latin typeface="Myriad Pro" panose="020B0503030403020204" pitchFamily="34" charset="0"/>
              </a:rPr>
              <a:t>+7%</a:t>
            </a:r>
          </a:p>
        </p:txBody>
      </p:sp>
      <p:sp>
        <p:nvSpPr>
          <p:cNvPr id="10" name="Arrow: Right 9">
            <a:extLst>
              <a:ext uri="{FF2B5EF4-FFF2-40B4-BE49-F238E27FC236}">
                <a16:creationId xmlns:a16="http://schemas.microsoft.com/office/drawing/2014/main" id="{2AFAE66F-E801-ABE2-FD8C-AAD980D223E4}"/>
              </a:ext>
            </a:extLst>
          </p:cNvPr>
          <p:cNvSpPr/>
          <p:nvPr/>
        </p:nvSpPr>
        <p:spPr>
          <a:xfrm rot="20641440">
            <a:off x="3945189" y="2734192"/>
            <a:ext cx="1422363" cy="290830"/>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CC2E869-D661-9886-9697-42612E75BA7A}"/>
              </a:ext>
            </a:extLst>
          </p:cNvPr>
          <p:cNvSpPr/>
          <p:nvPr/>
        </p:nvSpPr>
        <p:spPr>
          <a:xfrm>
            <a:off x="6627797" y="3944804"/>
            <a:ext cx="1776074" cy="7920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B050"/>
                </a:solidFill>
                <a:latin typeface="Myriad Pro" panose="020B0503030403020204" pitchFamily="34" charset="0"/>
              </a:rPr>
              <a:t>-12%</a:t>
            </a:r>
          </a:p>
        </p:txBody>
      </p:sp>
      <p:sp>
        <p:nvSpPr>
          <p:cNvPr id="13" name="Arrow: Right 12">
            <a:extLst>
              <a:ext uri="{FF2B5EF4-FFF2-40B4-BE49-F238E27FC236}">
                <a16:creationId xmlns:a16="http://schemas.microsoft.com/office/drawing/2014/main" id="{78650055-B5B6-6204-77E7-95B1C34A7F5F}"/>
              </a:ext>
            </a:extLst>
          </p:cNvPr>
          <p:cNvSpPr/>
          <p:nvPr/>
        </p:nvSpPr>
        <p:spPr>
          <a:xfrm rot="1714664">
            <a:off x="7498750" y="3249428"/>
            <a:ext cx="1422363" cy="290830"/>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64B452F-9B03-9F33-DE12-1D6D5F3811DE}"/>
              </a:ext>
            </a:extLst>
          </p:cNvPr>
          <p:cNvSpPr/>
          <p:nvPr/>
        </p:nvSpPr>
        <p:spPr>
          <a:xfrm>
            <a:off x="9650361" y="1598958"/>
            <a:ext cx="2054942" cy="1616190"/>
          </a:xfrm>
          <a:prstGeom prst="rect">
            <a:avLst/>
          </a:prstGeom>
          <a:solidFill>
            <a:srgbClr val="00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Myriad Pro" panose="020B0503030403020204" pitchFamily="34" charset="0"/>
              </a:rPr>
              <a:t>Council Tax calls in 2024 rose by +11% vs 2023</a:t>
            </a:r>
          </a:p>
        </p:txBody>
      </p:sp>
      <p:pic>
        <p:nvPicPr>
          <p:cNvPr id="15" name="Picture 14" descr="A white leaf in a pink circle&#10;&#10;Description automatically generated">
            <a:extLst>
              <a:ext uri="{FF2B5EF4-FFF2-40B4-BE49-F238E27FC236}">
                <a16:creationId xmlns:a16="http://schemas.microsoft.com/office/drawing/2014/main" id="{842235E5-87BD-E38C-23D2-E923F700282F}"/>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208710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a:extLst>
            <a:ext uri="{FF2B5EF4-FFF2-40B4-BE49-F238E27FC236}">
              <a16:creationId xmlns:a16="http://schemas.microsoft.com/office/drawing/2014/main" id="{8DCA4868-A1A0-E091-A3B8-D2DB7AB3D52E}"/>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9CEDCAB-8B73-DD45-255F-3E15228A34BD}"/>
              </a:ext>
            </a:extLst>
          </p:cNvPr>
          <p:cNvCxnSpPr>
            <a:cxnSpLocks/>
          </p:cNvCxnSpPr>
          <p:nvPr/>
        </p:nvCxnSpPr>
        <p:spPr>
          <a:xfrm>
            <a:off x="914400" y="507592"/>
            <a:ext cx="10153650" cy="0"/>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BE92C7AA-4D74-3D73-1D1D-9FAD6B12FEB1}"/>
              </a:ext>
            </a:extLst>
          </p:cNvPr>
          <p:cNvSpPr txBox="1">
            <a:spLocks/>
          </p:cNvSpPr>
          <p:nvPr/>
        </p:nvSpPr>
        <p:spPr>
          <a:xfrm>
            <a:off x="1015180" y="2235276"/>
            <a:ext cx="10515600" cy="2208905"/>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6100" b="1" dirty="0">
                <a:solidFill>
                  <a:prstClr val="white"/>
                </a:solidFill>
                <a:latin typeface="Myriad Pro" panose="020B0503030403020204" pitchFamily="34" charset="0"/>
                <a:cs typeface="Arial" panose="020B0604020202020204" pitchFamily="34" charset="0"/>
              </a:rPr>
              <a:t>Where we started</a:t>
            </a:r>
            <a:endParaRPr kumimoji="0" lang="en-GB" sz="6100" b="0"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endParaRPr>
          </a:p>
        </p:txBody>
      </p:sp>
      <p:pic>
        <p:nvPicPr>
          <p:cNvPr id="2" name="Picture 1" descr="A white leaf in a pink circle&#10;&#10;Description automatically generated">
            <a:extLst>
              <a:ext uri="{FF2B5EF4-FFF2-40B4-BE49-F238E27FC236}">
                <a16:creationId xmlns:a16="http://schemas.microsoft.com/office/drawing/2014/main" id="{A4B9B0BC-2418-8202-0D08-D8E9DF493C9B}"/>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1223194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a:extLst>
            <a:ext uri="{FF2B5EF4-FFF2-40B4-BE49-F238E27FC236}">
              <a16:creationId xmlns:a16="http://schemas.microsoft.com/office/drawing/2014/main" id="{39A08DC8-083E-592D-9F4F-33B76753D3A5}"/>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560D91A-DB97-02E4-A868-1650E0BA127F}"/>
              </a:ext>
            </a:extLst>
          </p:cNvPr>
          <p:cNvCxnSpPr>
            <a:cxnSpLocks/>
          </p:cNvCxnSpPr>
          <p:nvPr/>
        </p:nvCxnSpPr>
        <p:spPr>
          <a:xfrm>
            <a:off x="914400" y="507592"/>
            <a:ext cx="10153650" cy="0"/>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3" name="Picture 2" descr="A white leaf in a pink circle&#10;&#10;Description automatically generated">
            <a:extLst>
              <a:ext uri="{FF2B5EF4-FFF2-40B4-BE49-F238E27FC236}">
                <a16:creationId xmlns:a16="http://schemas.microsoft.com/office/drawing/2014/main" id="{506A2913-DB14-2E95-91CA-7F664E7445C0}"/>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
        <p:nvSpPr>
          <p:cNvPr id="6" name="Title 1">
            <a:extLst>
              <a:ext uri="{FF2B5EF4-FFF2-40B4-BE49-F238E27FC236}">
                <a16:creationId xmlns:a16="http://schemas.microsoft.com/office/drawing/2014/main" id="{1625850B-DF49-5CBE-76C9-DDF31DD82454}"/>
              </a:ext>
            </a:extLst>
          </p:cNvPr>
          <p:cNvSpPr txBox="1">
            <a:spLocks/>
          </p:cNvSpPr>
          <p:nvPr/>
        </p:nvSpPr>
        <p:spPr>
          <a:xfrm>
            <a:off x="552450" y="677352"/>
            <a:ext cx="10515600" cy="186920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1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rPr>
              <a:t>Average % increase of calls in 2024 vs 2023</a:t>
            </a:r>
            <a:endParaRPr kumimoji="0" lang="en-GB" sz="6100" b="0"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endParaRPr>
          </a:p>
        </p:txBody>
      </p:sp>
      <p:sp>
        <p:nvSpPr>
          <p:cNvPr id="21" name="Rectangle 20">
            <a:extLst>
              <a:ext uri="{FF2B5EF4-FFF2-40B4-BE49-F238E27FC236}">
                <a16:creationId xmlns:a16="http://schemas.microsoft.com/office/drawing/2014/main" id="{28F8930A-9E6A-640C-6E0D-ADCCB89AF3B7}"/>
              </a:ext>
            </a:extLst>
          </p:cNvPr>
          <p:cNvSpPr/>
          <p:nvPr/>
        </p:nvSpPr>
        <p:spPr>
          <a:xfrm>
            <a:off x="2482396" y="2809074"/>
            <a:ext cx="2944678" cy="619926"/>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yriad Pro" panose="020B0503030403020204" pitchFamily="34" charset="0"/>
              </a:rPr>
              <a:t>July – September</a:t>
            </a:r>
          </a:p>
        </p:txBody>
      </p:sp>
      <p:sp>
        <p:nvSpPr>
          <p:cNvPr id="22" name="Rectangle 21">
            <a:extLst>
              <a:ext uri="{FF2B5EF4-FFF2-40B4-BE49-F238E27FC236}">
                <a16:creationId xmlns:a16="http://schemas.microsoft.com/office/drawing/2014/main" id="{CE62F797-F9EA-8706-83C0-1AAFD8D19DD3}"/>
              </a:ext>
            </a:extLst>
          </p:cNvPr>
          <p:cNvSpPr/>
          <p:nvPr/>
        </p:nvSpPr>
        <p:spPr>
          <a:xfrm>
            <a:off x="6645857" y="2809074"/>
            <a:ext cx="2944678" cy="619926"/>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Myriad Pro" panose="020B0503030403020204" pitchFamily="34" charset="0"/>
              </a:rPr>
              <a:t>October - December</a:t>
            </a:r>
          </a:p>
        </p:txBody>
      </p:sp>
      <p:sp>
        <p:nvSpPr>
          <p:cNvPr id="23" name="Rectangle 22">
            <a:extLst>
              <a:ext uri="{FF2B5EF4-FFF2-40B4-BE49-F238E27FC236}">
                <a16:creationId xmlns:a16="http://schemas.microsoft.com/office/drawing/2014/main" id="{18019E66-1ADD-54C2-3934-9B3DBF376E8E}"/>
              </a:ext>
            </a:extLst>
          </p:cNvPr>
          <p:cNvSpPr/>
          <p:nvPr/>
        </p:nvSpPr>
        <p:spPr>
          <a:xfrm>
            <a:off x="2243922" y="3900949"/>
            <a:ext cx="3421626" cy="163215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800" b="1" dirty="0">
                <a:solidFill>
                  <a:srgbClr val="FF42A1"/>
                </a:solidFill>
                <a:latin typeface="Myriad Pro" panose="020B0503030403020204" pitchFamily="34" charset="0"/>
              </a:rPr>
              <a:t>+36%</a:t>
            </a:r>
          </a:p>
        </p:txBody>
      </p:sp>
      <p:sp>
        <p:nvSpPr>
          <p:cNvPr id="24" name="Rectangle 23">
            <a:extLst>
              <a:ext uri="{FF2B5EF4-FFF2-40B4-BE49-F238E27FC236}">
                <a16:creationId xmlns:a16="http://schemas.microsoft.com/office/drawing/2014/main" id="{DB3734AC-E593-1742-0352-B13EC046C014}"/>
              </a:ext>
            </a:extLst>
          </p:cNvPr>
          <p:cNvSpPr/>
          <p:nvPr/>
        </p:nvSpPr>
        <p:spPr>
          <a:xfrm>
            <a:off x="6407383" y="3900949"/>
            <a:ext cx="3421626" cy="163215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800" b="1" dirty="0">
                <a:solidFill>
                  <a:srgbClr val="FF42A1"/>
                </a:solidFill>
                <a:latin typeface="Myriad Pro" panose="020B0503030403020204" pitchFamily="34" charset="0"/>
              </a:rPr>
              <a:t>+11%</a:t>
            </a:r>
          </a:p>
        </p:txBody>
      </p:sp>
    </p:spTree>
    <p:extLst>
      <p:ext uri="{BB962C8B-B14F-4D97-AF65-F5344CB8AC3E}">
        <p14:creationId xmlns:p14="http://schemas.microsoft.com/office/powerpoint/2010/main" val="2345290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black line drawing of a quote&#10;&#10;Description automatically generated">
            <a:extLst>
              <a:ext uri="{FF2B5EF4-FFF2-40B4-BE49-F238E27FC236}">
                <a16:creationId xmlns:a16="http://schemas.microsoft.com/office/drawing/2014/main" id="{D4791723-4E2B-9115-30F9-AD3BAE05D4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378" t="27429" r="20212" b="23839"/>
          <a:stretch/>
        </p:blipFill>
        <p:spPr>
          <a:xfrm>
            <a:off x="299370" y="1868059"/>
            <a:ext cx="3428204" cy="2765503"/>
          </a:xfrm>
        </p:spPr>
      </p:pic>
      <p:sp>
        <p:nvSpPr>
          <p:cNvPr id="11" name="Title 1">
            <a:extLst>
              <a:ext uri="{FF2B5EF4-FFF2-40B4-BE49-F238E27FC236}">
                <a16:creationId xmlns:a16="http://schemas.microsoft.com/office/drawing/2014/main" id="{796AF8B3-01A4-03DC-00EB-D272761677CB}"/>
              </a:ext>
            </a:extLst>
          </p:cNvPr>
          <p:cNvSpPr txBox="1">
            <a:spLocks/>
          </p:cNvSpPr>
          <p:nvPr/>
        </p:nvSpPr>
        <p:spPr>
          <a:xfrm>
            <a:off x="804022" y="483421"/>
            <a:ext cx="10440723"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100" b="1" i="0" u="none" strike="noStrike" kern="1200" cap="none" spc="0" normalizeH="0" baseline="0" noProof="0" dirty="0">
                <a:ln>
                  <a:noFill/>
                </a:ln>
                <a:solidFill>
                  <a:srgbClr val="CC0066"/>
                </a:solidFill>
                <a:effectLst/>
                <a:uLnTx/>
                <a:uFillTx/>
                <a:latin typeface="Arial" panose="020B0604020202020204" pitchFamily="34" charset="0"/>
                <a:ea typeface="+mj-ea"/>
                <a:cs typeface="Arial" panose="020B0604020202020204" pitchFamily="34" charset="0"/>
              </a:rPr>
              <a:t>What users are telling us… </a:t>
            </a:r>
            <a:endParaRPr kumimoji="0" lang="en-GB" sz="6100" b="0" i="0" u="none" strike="noStrike" kern="1200" cap="none" spc="0" normalizeH="0" baseline="0" noProof="0" dirty="0">
              <a:ln>
                <a:noFill/>
              </a:ln>
              <a:solidFill>
                <a:srgbClr val="CC0066"/>
              </a:solidFill>
              <a:effectLst/>
              <a:uLnTx/>
              <a:uFillTx/>
              <a:latin typeface="Arial" panose="020B0604020202020204" pitchFamily="34" charset="0"/>
              <a:ea typeface="+mj-ea"/>
              <a:cs typeface="Arial" panose="020B0604020202020204" pitchFamily="34" charset="0"/>
            </a:endParaRPr>
          </a:p>
        </p:txBody>
      </p:sp>
      <p:sp>
        <p:nvSpPr>
          <p:cNvPr id="13" name="TextBox 12">
            <a:extLst>
              <a:ext uri="{FF2B5EF4-FFF2-40B4-BE49-F238E27FC236}">
                <a16:creationId xmlns:a16="http://schemas.microsoft.com/office/drawing/2014/main" id="{644EFDA6-4909-E7DA-0C27-470C0B73D642}"/>
              </a:ext>
            </a:extLst>
          </p:cNvPr>
          <p:cNvSpPr txBox="1"/>
          <p:nvPr/>
        </p:nvSpPr>
        <p:spPr>
          <a:xfrm>
            <a:off x="589263" y="2659462"/>
            <a:ext cx="2806182"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Easy to understand and process the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32" name="Group 31">
            <a:extLst>
              <a:ext uri="{FF2B5EF4-FFF2-40B4-BE49-F238E27FC236}">
                <a16:creationId xmlns:a16="http://schemas.microsoft.com/office/drawing/2014/main" id="{138754D9-029F-4901-5A5C-CBFAD4C8EA9D}"/>
              </a:ext>
            </a:extLst>
          </p:cNvPr>
          <p:cNvGrpSpPr/>
          <p:nvPr/>
        </p:nvGrpSpPr>
        <p:grpSpPr>
          <a:xfrm>
            <a:off x="4844214" y="2000462"/>
            <a:ext cx="2997523" cy="1725630"/>
            <a:chOff x="4808558" y="2137289"/>
            <a:chExt cx="2997523" cy="1725630"/>
          </a:xfrm>
        </p:grpSpPr>
        <p:pic>
          <p:nvPicPr>
            <p:cNvPr id="14" name="Picture 13" descr="A group of colorful squares&#10;&#10;Description automatically generated">
              <a:extLst>
                <a:ext uri="{FF2B5EF4-FFF2-40B4-BE49-F238E27FC236}">
                  <a16:creationId xmlns:a16="http://schemas.microsoft.com/office/drawing/2014/main" id="{671FFEFD-F894-58C3-4020-46CD6E505CD0}"/>
                </a:ext>
              </a:extLst>
            </p:cNvPr>
            <p:cNvPicPr>
              <a:picLocks noChangeAspect="1"/>
            </p:cNvPicPr>
            <p:nvPr/>
          </p:nvPicPr>
          <p:blipFill>
            <a:blip r:embed="rId3"/>
            <a:srcRect l="72578" t="27868" r="22159" b="62348"/>
            <a:stretch/>
          </p:blipFill>
          <p:spPr>
            <a:xfrm>
              <a:off x="4808558" y="2137289"/>
              <a:ext cx="464288" cy="331988"/>
            </a:xfrm>
            <a:prstGeom prst="rect">
              <a:avLst/>
            </a:prstGeom>
          </p:spPr>
        </p:pic>
        <p:pic>
          <p:nvPicPr>
            <p:cNvPr id="15" name="Picture 14" descr="A group of colorful squares&#10;&#10;Description automatically generated">
              <a:extLst>
                <a:ext uri="{FF2B5EF4-FFF2-40B4-BE49-F238E27FC236}">
                  <a16:creationId xmlns:a16="http://schemas.microsoft.com/office/drawing/2014/main" id="{13566B3E-DE80-554C-98C6-C29BB040DB96}"/>
                </a:ext>
              </a:extLst>
            </p:cNvPr>
            <p:cNvPicPr>
              <a:picLocks noChangeAspect="1"/>
            </p:cNvPicPr>
            <p:nvPr/>
          </p:nvPicPr>
          <p:blipFill>
            <a:blip r:embed="rId3"/>
            <a:srcRect l="72578" t="27868" r="22159" b="62348"/>
            <a:stretch/>
          </p:blipFill>
          <p:spPr>
            <a:xfrm rot="10561954">
              <a:off x="7341793" y="3285579"/>
              <a:ext cx="464288" cy="331988"/>
            </a:xfrm>
            <a:prstGeom prst="rect">
              <a:avLst/>
            </a:prstGeom>
          </p:spPr>
        </p:pic>
        <p:sp>
          <p:nvSpPr>
            <p:cNvPr id="16" name="TextBox 15">
              <a:extLst>
                <a:ext uri="{FF2B5EF4-FFF2-40B4-BE49-F238E27FC236}">
                  <a16:creationId xmlns:a16="http://schemas.microsoft.com/office/drawing/2014/main" id="{D49F03D8-3F4C-B940-CD9E-201BA3BC2D3D}"/>
                </a:ext>
              </a:extLst>
            </p:cNvPr>
            <p:cNvSpPr txBox="1"/>
            <p:nvPr/>
          </p:nvSpPr>
          <p:spPr>
            <a:xfrm rot="540202">
              <a:off x="4960173" y="2262481"/>
              <a:ext cx="2600357"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Like the use of consistent terms e.g. Council Tax reference number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grpSp>
        <p:nvGrpSpPr>
          <p:cNvPr id="33" name="Group 32">
            <a:extLst>
              <a:ext uri="{FF2B5EF4-FFF2-40B4-BE49-F238E27FC236}">
                <a16:creationId xmlns:a16="http://schemas.microsoft.com/office/drawing/2014/main" id="{F6CD2118-E996-DC3F-C9B9-612BFBE7A08E}"/>
              </a:ext>
            </a:extLst>
          </p:cNvPr>
          <p:cNvGrpSpPr/>
          <p:nvPr/>
        </p:nvGrpSpPr>
        <p:grpSpPr>
          <a:xfrm rot="21337520">
            <a:off x="748386" y="4668711"/>
            <a:ext cx="2975125" cy="1896543"/>
            <a:chOff x="4180998" y="4057336"/>
            <a:chExt cx="2975125" cy="1896543"/>
          </a:xfrm>
        </p:grpSpPr>
        <p:sp>
          <p:nvSpPr>
            <p:cNvPr id="17" name="TextBox 16">
              <a:extLst>
                <a:ext uri="{FF2B5EF4-FFF2-40B4-BE49-F238E27FC236}">
                  <a16:creationId xmlns:a16="http://schemas.microsoft.com/office/drawing/2014/main" id="{3727B50C-2AA7-1B28-B4C5-8D92DB1990F0}"/>
                </a:ext>
              </a:extLst>
            </p:cNvPr>
            <p:cNvSpPr txBox="1"/>
            <p:nvPr/>
          </p:nvSpPr>
          <p:spPr>
            <a:xfrm>
              <a:off x="4380833" y="4353441"/>
              <a:ext cx="2743200"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Useful to have details of what you need to do before applying or requesting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31" name="Group 30">
              <a:extLst>
                <a:ext uri="{FF2B5EF4-FFF2-40B4-BE49-F238E27FC236}">
                  <a16:creationId xmlns:a16="http://schemas.microsoft.com/office/drawing/2014/main" id="{8B2C65BB-0AC5-6009-3A0A-D8FB3DDBFB77}"/>
                </a:ext>
              </a:extLst>
            </p:cNvPr>
            <p:cNvGrpSpPr/>
            <p:nvPr/>
          </p:nvGrpSpPr>
          <p:grpSpPr>
            <a:xfrm>
              <a:off x="4180998" y="4057336"/>
              <a:ext cx="2975125" cy="1575938"/>
              <a:chOff x="4180998" y="4057336"/>
              <a:chExt cx="2975125" cy="1575938"/>
            </a:xfrm>
          </p:grpSpPr>
          <p:pic>
            <p:nvPicPr>
              <p:cNvPr id="18" name="Picture 17" descr="A group of colorful squares&#10;&#10;Description automatically generated">
                <a:extLst>
                  <a:ext uri="{FF2B5EF4-FFF2-40B4-BE49-F238E27FC236}">
                    <a16:creationId xmlns:a16="http://schemas.microsoft.com/office/drawing/2014/main" id="{114A638C-4DD7-C9C4-232D-C6460A9011D9}"/>
                  </a:ext>
                </a:extLst>
              </p:cNvPr>
              <p:cNvPicPr>
                <a:picLocks noChangeAspect="1"/>
              </p:cNvPicPr>
              <p:nvPr/>
            </p:nvPicPr>
            <p:blipFill>
              <a:blip r:embed="rId3"/>
              <a:srcRect l="72578" t="27868" r="22159" b="62348"/>
              <a:stretch/>
            </p:blipFill>
            <p:spPr>
              <a:xfrm>
                <a:off x="4180998" y="4057336"/>
                <a:ext cx="464288" cy="331988"/>
              </a:xfrm>
              <a:prstGeom prst="rect">
                <a:avLst/>
              </a:prstGeom>
            </p:spPr>
          </p:pic>
          <p:pic>
            <p:nvPicPr>
              <p:cNvPr id="19" name="Picture 18" descr="A group of colorful squares&#10;&#10;Description automatically generated">
                <a:extLst>
                  <a:ext uri="{FF2B5EF4-FFF2-40B4-BE49-F238E27FC236}">
                    <a16:creationId xmlns:a16="http://schemas.microsoft.com/office/drawing/2014/main" id="{CE807BD9-69BD-7967-4F4E-4A2F7E653BD5}"/>
                  </a:ext>
                </a:extLst>
              </p:cNvPr>
              <p:cNvPicPr>
                <a:picLocks noChangeAspect="1"/>
              </p:cNvPicPr>
              <p:nvPr/>
            </p:nvPicPr>
            <p:blipFill>
              <a:blip r:embed="rId3"/>
              <a:srcRect l="72578" t="27868" r="22159" b="62348"/>
              <a:stretch/>
            </p:blipFill>
            <p:spPr>
              <a:xfrm rot="10561954">
                <a:off x="6691835" y="5301286"/>
                <a:ext cx="464288" cy="331988"/>
              </a:xfrm>
              <a:prstGeom prst="rect">
                <a:avLst/>
              </a:prstGeom>
            </p:spPr>
          </p:pic>
        </p:grpSp>
      </p:grpSp>
      <p:grpSp>
        <p:nvGrpSpPr>
          <p:cNvPr id="34" name="Group 33">
            <a:extLst>
              <a:ext uri="{FF2B5EF4-FFF2-40B4-BE49-F238E27FC236}">
                <a16:creationId xmlns:a16="http://schemas.microsoft.com/office/drawing/2014/main" id="{D267B77B-D0F5-E995-CF23-6CFD4DF5A0A9}"/>
              </a:ext>
            </a:extLst>
          </p:cNvPr>
          <p:cNvGrpSpPr/>
          <p:nvPr/>
        </p:nvGrpSpPr>
        <p:grpSpPr>
          <a:xfrm rot="21196756">
            <a:off x="8199173" y="4110802"/>
            <a:ext cx="3428204" cy="2765503"/>
            <a:chOff x="7802405" y="3883520"/>
            <a:chExt cx="3428204" cy="2765503"/>
          </a:xfrm>
        </p:grpSpPr>
        <p:pic>
          <p:nvPicPr>
            <p:cNvPr id="12" name="Content Placeholder 8" descr="A black line drawing of a quote&#10;&#10;Description automatically generated">
              <a:extLst>
                <a:ext uri="{FF2B5EF4-FFF2-40B4-BE49-F238E27FC236}">
                  <a16:creationId xmlns:a16="http://schemas.microsoft.com/office/drawing/2014/main" id="{BD8D8A33-5C5B-34B4-A123-C820E34C7A38}"/>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378" t="27429" r="20212" b="23839"/>
            <a:stretch/>
          </p:blipFill>
          <p:spPr>
            <a:xfrm>
              <a:off x="7802405" y="3883520"/>
              <a:ext cx="3428204" cy="2765503"/>
            </a:xfrm>
            <a:prstGeom prst="rect">
              <a:avLst/>
            </a:prstGeom>
          </p:spPr>
        </p:pic>
        <p:sp>
          <p:nvSpPr>
            <p:cNvPr id="22" name="TextBox 21">
              <a:extLst>
                <a:ext uri="{FF2B5EF4-FFF2-40B4-BE49-F238E27FC236}">
                  <a16:creationId xmlns:a16="http://schemas.microsoft.com/office/drawing/2014/main" id="{07A25CC6-2F67-4F84-7481-B2909FA6E524}"/>
                </a:ext>
              </a:extLst>
            </p:cNvPr>
            <p:cNvSpPr txBox="1"/>
            <p:nvPr/>
          </p:nvSpPr>
          <p:spPr>
            <a:xfrm>
              <a:off x="8398194" y="4685348"/>
              <a:ext cx="2221211"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Call to action on the pages are easy to find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pic>
        <p:nvPicPr>
          <p:cNvPr id="25" name="Picture 24" descr="A group of colorful squares&#10;&#10;Description automatically generated">
            <a:extLst>
              <a:ext uri="{FF2B5EF4-FFF2-40B4-BE49-F238E27FC236}">
                <a16:creationId xmlns:a16="http://schemas.microsoft.com/office/drawing/2014/main" id="{02498304-73EE-CE31-2656-2A2204496BB4}"/>
              </a:ext>
            </a:extLst>
          </p:cNvPr>
          <p:cNvPicPr>
            <a:picLocks noChangeAspect="1"/>
          </p:cNvPicPr>
          <p:nvPr/>
        </p:nvPicPr>
        <p:blipFill>
          <a:blip r:embed="rId3">
            <a:clrChange>
              <a:clrFrom>
                <a:srgbClr val="FFFFFF"/>
              </a:clrFrom>
              <a:clrTo>
                <a:srgbClr val="FFFFFF">
                  <a:alpha val="0"/>
                </a:srgbClr>
              </a:clrTo>
            </a:clrChange>
          </a:blip>
          <a:srcRect l="72578" t="27868" r="22159" b="62348"/>
          <a:stretch/>
        </p:blipFill>
        <p:spPr>
          <a:xfrm>
            <a:off x="8989332" y="1723610"/>
            <a:ext cx="800401" cy="572324"/>
          </a:xfrm>
          <a:prstGeom prst="rect">
            <a:avLst/>
          </a:prstGeom>
        </p:spPr>
      </p:pic>
      <p:grpSp>
        <p:nvGrpSpPr>
          <p:cNvPr id="35" name="Group 34">
            <a:extLst>
              <a:ext uri="{FF2B5EF4-FFF2-40B4-BE49-F238E27FC236}">
                <a16:creationId xmlns:a16="http://schemas.microsoft.com/office/drawing/2014/main" id="{C0AA69E2-66BD-3B98-BE2F-CA6105CFDBEA}"/>
              </a:ext>
            </a:extLst>
          </p:cNvPr>
          <p:cNvGrpSpPr/>
          <p:nvPr/>
        </p:nvGrpSpPr>
        <p:grpSpPr>
          <a:xfrm>
            <a:off x="9196571" y="1972340"/>
            <a:ext cx="2648968" cy="1894205"/>
            <a:chOff x="9196571" y="1972340"/>
            <a:chExt cx="2648968" cy="1894205"/>
          </a:xfrm>
        </p:grpSpPr>
        <p:sp>
          <p:nvSpPr>
            <p:cNvPr id="21" name="Rectangle 20">
              <a:extLst>
                <a:ext uri="{FF2B5EF4-FFF2-40B4-BE49-F238E27FC236}">
                  <a16:creationId xmlns:a16="http://schemas.microsoft.com/office/drawing/2014/main" id="{5BB8E5B9-0324-366F-4C1D-3086122292A7}"/>
                </a:ext>
              </a:extLst>
            </p:cNvPr>
            <p:cNvSpPr/>
            <p:nvPr/>
          </p:nvSpPr>
          <p:spPr>
            <a:xfrm>
              <a:off x="9196571" y="1972340"/>
              <a:ext cx="2460485" cy="1649741"/>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TextBox 23">
              <a:extLst>
                <a:ext uri="{FF2B5EF4-FFF2-40B4-BE49-F238E27FC236}">
                  <a16:creationId xmlns:a16="http://schemas.microsoft.com/office/drawing/2014/main" id="{05E9534E-68A7-C915-866C-EB3B96913F8D}"/>
                </a:ext>
              </a:extLst>
            </p:cNvPr>
            <p:cNvSpPr txBox="1"/>
            <p:nvPr/>
          </p:nvSpPr>
          <p:spPr>
            <a:xfrm>
              <a:off x="9313517" y="2237164"/>
              <a:ext cx="230963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Using the phase ‘other’ is not helpful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6" name="Picture 25" descr="A group of colorful squares&#10;&#10;Description automatically generated">
              <a:extLst>
                <a:ext uri="{FF2B5EF4-FFF2-40B4-BE49-F238E27FC236}">
                  <a16:creationId xmlns:a16="http://schemas.microsoft.com/office/drawing/2014/main" id="{9975635A-3052-33E8-FA36-6043E5474F4F}"/>
                </a:ext>
              </a:extLst>
            </p:cNvPr>
            <p:cNvPicPr>
              <a:picLocks noChangeAspect="1"/>
            </p:cNvPicPr>
            <p:nvPr/>
          </p:nvPicPr>
          <p:blipFill>
            <a:blip r:embed="rId3">
              <a:clrChange>
                <a:clrFrom>
                  <a:srgbClr val="FFFFFF"/>
                </a:clrFrom>
                <a:clrTo>
                  <a:srgbClr val="FFFFFF">
                    <a:alpha val="0"/>
                  </a:srgbClr>
                </a:clrTo>
              </a:clrChange>
            </a:blip>
            <a:srcRect l="72578" t="27868" r="22159" b="62348"/>
            <a:stretch/>
          </p:blipFill>
          <p:spPr>
            <a:xfrm rot="10561954">
              <a:off x="11048741" y="3296796"/>
              <a:ext cx="796798" cy="569749"/>
            </a:xfrm>
            <a:prstGeom prst="rect">
              <a:avLst/>
            </a:prstGeom>
          </p:spPr>
        </p:pic>
      </p:grpSp>
      <p:grpSp>
        <p:nvGrpSpPr>
          <p:cNvPr id="30" name="Group 29">
            <a:extLst>
              <a:ext uri="{FF2B5EF4-FFF2-40B4-BE49-F238E27FC236}">
                <a16:creationId xmlns:a16="http://schemas.microsoft.com/office/drawing/2014/main" id="{F7037D97-2A01-14EA-8BD7-75074D7D407A}"/>
              </a:ext>
            </a:extLst>
          </p:cNvPr>
          <p:cNvGrpSpPr/>
          <p:nvPr/>
        </p:nvGrpSpPr>
        <p:grpSpPr>
          <a:xfrm>
            <a:off x="4651375" y="4081565"/>
            <a:ext cx="2888340" cy="1989226"/>
            <a:chOff x="689974" y="4685919"/>
            <a:chExt cx="2888340" cy="1989226"/>
          </a:xfrm>
        </p:grpSpPr>
        <p:sp>
          <p:nvSpPr>
            <p:cNvPr id="20" name="Rectangle 19">
              <a:extLst>
                <a:ext uri="{FF2B5EF4-FFF2-40B4-BE49-F238E27FC236}">
                  <a16:creationId xmlns:a16="http://schemas.microsoft.com/office/drawing/2014/main" id="{B08420A5-73F6-2F36-8507-38A440A7071B}"/>
                </a:ext>
              </a:extLst>
            </p:cNvPr>
            <p:cNvSpPr/>
            <p:nvPr/>
          </p:nvSpPr>
          <p:spPr>
            <a:xfrm>
              <a:off x="882813" y="4932040"/>
              <a:ext cx="2484855" cy="1425898"/>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AA82EEFE-6997-EFAF-3B21-DE97F18AA301}"/>
                </a:ext>
              </a:extLst>
            </p:cNvPr>
            <p:cNvSpPr txBox="1"/>
            <p:nvPr/>
          </p:nvSpPr>
          <p:spPr>
            <a:xfrm>
              <a:off x="991069" y="5129942"/>
              <a:ext cx="2268341"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Like how complex terms are explained clearly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7" name="Picture 26" descr="A group of colorful squares&#10;&#10;Description automatically generated">
              <a:extLst>
                <a:ext uri="{FF2B5EF4-FFF2-40B4-BE49-F238E27FC236}">
                  <a16:creationId xmlns:a16="http://schemas.microsoft.com/office/drawing/2014/main" id="{2130F4F3-0444-D472-CCC5-93DF4A5A54A6}"/>
                </a:ext>
              </a:extLst>
            </p:cNvPr>
            <p:cNvPicPr>
              <a:picLocks noChangeAspect="1"/>
            </p:cNvPicPr>
            <p:nvPr/>
          </p:nvPicPr>
          <p:blipFill>
            <a:blip r:embed="rId3">
              <a:clrChange>
                <a:clrFrom>
                  <a:srgbClr val="FFFFFF"/>
                </a:clrFrom>
                <a:clrTo>
                  <a:srgbClr val="FFFFFF">
                    <a:alpha val="0"/>
                  </a:srgbClr>
                </a:clrTo>
              </a:clrChange>
            </a:blip>
            <a:srcRect l="72578" t="27868" r="22159" b="62348"/>
            <a:stretch/>
          </p:blipFill>
          <p:spPr>
            <a:xfrm>
              <a:off x="689974" y="4685919"/>
              <a:ext cx="800401" cy="572324"/>
            </a:xfrm>
            <a:prstGeom prst="rect">
              <a:avLst/>
            </a:prstGeom>
          </p:spPr>
        </p:pic>
        <p:pic>
          <p:nvPicPr>
            <p:cNvPr id="29" name="Picture 28" descr="A group of colorful squares&#10;&#10;Description automatically generated">
              <a:extLst>
                <a:ext uri="{FF2B5EF4-FFF2-40B4-BE49-F238E27FC236}">
                  <a16:creationId xmlns:a16="http://schemas.microsoft.com/office/drawing/2014/main" id="{06CA0998-DA74-BBD3-14C4-83AEE32C2CF9}"/>
                </a:ext>
              </a:extLst>
            </p:cNvPr>
            <p:cNvPicPr>
              <a:picLocks noChangeAspect="1"/>
            </p:cNvPicPr>
            <p:nvPr/>
          </p:nvPicPr>
          <p:blipFill>
            <a:blip r:embed="rId3">
              <a:clrChange>
                <a:clrFrom>
                  <a:srgbClr val="FFFFFF"/>
                </a:clrFrom>
                <a:clrTo>
                  <a:srgbClr val="FFFFFF">
                    <a:alpha val="0"/>
                  </a:srgbClr>
                </a:clrTo>
              </a:clrChange>
            </a:blip>
            <a:srcRect l="72578" t="27868" r="22159" b="62348"/>
            <a:stretch/>
          </p:blipFill>
          <p:spPr>
            <a:xfrm rot="10561954">
              <a:off x="2781516" y="6105396"/>
              <a:ext cx="796798" cy="569749"/>
            </a:xfrm>
            <a:prstGeom prst="rect">
              <a:avLst/>
            </a:prstGeom>
          </p:spPr>
        </p:pic>
      </p:grpSp>
      <p:cxnSp>
        <p:nvCxnSpPr>
          <p:cNvPr id="37" name="Straight Connector 36">
            <a:extLst>
              <a:ext uri="{FF2B5EF4-FFF2-40B4-BE49-F238E27FC236}">
                <a16:creationId xmlns:a16="http://schemas.microsoft.com/office/drawing/2014/main" id="{2D8BAA06-1D76-C00C-7B36-4AE24B0A6EE1}"/>
              </a:ext>
            </a:extLst>
          </p:cNvPr>
          <p:cNvCxnSpPr>
            <a:cxnSpLocks/>
          </p:cNvCxnSpPr>
          <p:nvPr/>
        </p:nvCxnSpPr>
        <p:spPr>
          <a:xfrm>
            <a:off x="914400" y="507592"/>
            <a:ext cx="10153650" cy="0"/>
          </a:xfrm>
          <a:prstGeom prst="line">
            <a:avLst/>
          </a:prstGeom>
          <a:ln w="28575">
            <a:solidFill>
              <a:srgbClr val="CC0066"/>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2" name="Picture 1" descr="A white leaf in a pink circle&#10;&#10;Description automatically generated">
            <a:extLst>
              <a:ext uri="{FF2B5EF4-FFF2-40B4-BE49-F238E27FC236}">
                <a16:creationId xmlns:a16="http://schemas.microsoft.com/office/drawing/2014/main" id="{645807A7-E15C-41DD-F7BD-F9D08F1BCD3F}"/>
              </a:ext>
            </a:extLst>
          </p:cNvPr>
          <p:cNvPicPr>
            <a:picLocks noChangeAspect="1"/>
          </p:cNvPicPr>
          <p:nvPr/>
        </p:nvPicPr>
        <p:blipFill>
          <a:blip r:embed="rId4">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937269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DC6A0F-0551-0797-BEB2-1622B9843B4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6603D8B-8228-48E6-A051-7317B3DBB6FB}"/>
              </a:ext>
            </a:extLst>
          </p:cNvPr>
          <p:cNvSpPr txBox="1">
            <a:spLocks/>
          </p:cNvSpPr>
          <p:nvPr/>
        </p:nvSpPr>
        <p:spPr>
          <a:xfrm>
            <a:off x="914400" y="597559"/>
            <a:ext cx="10515600" cy="100472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600" b="1" i="0" u="none" strike="noStrike" kern="1200" cap="none" spc="0" normalizeH="0" baseline="0" noProof="0" dirty="0">
                <a:ln>
                  <a:noFill/>
                </a:ln>
                <a:solidFill>
                  <a:prstClr val="black"/>
                </a:solidFill>
                <a:effectLst/>
                <a:uLnTx/>
                <a:uFillTx/>
                <a:latin typeface="Myriad Pro" panose="020B0503030403020204" pitchFamily="34" charset="0"/>
                <a:cs typeface="Arial" panose="020B0604020202020204" pitchFamily="34" charset="0"/>
              </a:rPr>
              <a:t>Web content live in…</a:t>
            </a:r>
            <a:endParaRPr kumimoji="0" lang="en-GB" sz="5600" b="0" i="0" u="none" strike="noStrike" kern="1200" cap="none" spc="0" normalizeH="0" baseline="0" noProof="0" dirty="0">
              <a:ln>
                <a:noFill/>
              </a:ln>
              <a:solidFill>
                <a:prstClr val="black"/>
              </a:solidFill>
              <a:effectLst/>
              <a:uLnTx/>
              <a:uFillTx/>
              <a:latin typeface="Myriad Pro" panose="020B0503030403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38B73DF-C89B-A79F-6357-E06FEAE4EFB3}"/>
              </a:ext>
            </a:extLst>
          </p:cNvPr>
          <p:cNvSpPr txBox="1">
            <a:spLocks/>
          </p:cNvSpPr>
          <p:nvPr/>
        </p:nvSpPr>
        <p:spPr>
          <a:xfrm>
            <a:off x="1713398" y="1648707"/>
            <a:ext cx="4263483" cy="3552913"/>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00" b="1"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Council Tax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Removed: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6 content pages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cs typeface="Arial" panose="020B0604020202020204" pitchFamily="34" charset="0"/>
              </a:rPr>
              <a:t>6 email addresses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cs typeface="Arial" panose="020B0604020202020204" pitchFamily="34" charset="0"/>
              </a:rPr>
              <a:t>4 phone numbers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Arial" panose="020B0604020202020204" pitchFamily="34" charset="0"/>
              </a:rPr>
              <a:t>8 PDF documents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Arial" panose="020B0604020202020204" pitchFamily="34" charset="0"/>
              </a:rPr>
              <a:t>created 6 new online forms</a:t>
            </a:r>
            <a:endPar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32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00" b="1"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Births, deaths, marriages and civil partnerships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Removed: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11 content pages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18 email addresses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6 phone numbers removed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1 PDF document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created 7 new online forms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2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Myriad Pro" panose="020B0503030403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Myriad Pro" panose="020B0503030403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Myriad Pro" panose="020B0503030403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Myriad Pro" panose="020B0503030403020204" pitchFamily="34" charset="0"/>
            </a:endParaRPr>
          </a:p>
        </p:txBody>
      </p:sp>
      <p:sp>
        <p:nvSpPr>
          <p:cNvPr id="9" name="Content Placeholder 2">
            <a:extLst>
              <a:ext uri="{FF2B5EF4-FFF2-40B4-BE49-F238E27FC236}">
                <a16:creationId xmlns:a16="http://schemas.microsoft.com/office/drawing/2014/main" id="{6A3E2230-C014-1DC5-6CB1-1F1B5D9FB791}"/>
              </a:ext>
            </a:extLst>
          </p:cNvPr>
          <p:cNvSpPr txBox="1">
            <a:spLocks/>
          </p:cNvSpPr>
          <p:nvPr/>
        </p:nvSpPr>
        <p:spPr>
          <a:xfrm>
            <a:off x="7546576" y="1648707"/>
            <a:ext cx="4175457" cy="321928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00" b="1"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Benefits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Removed: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33 content pages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14 email addresses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14 phone numbers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6 PDF documents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rPr>
              <a:t>created 2 new online forms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00" cap="none" spc="0" normalizeH="0" baseline="0" noProof="0" dirty="0">
              <a:ln>
                <a:noFill/>
              </a:ln>
              <a:solidFill>
                <a:prstClr val="black"/>
              </a:solidFill>
              <a:effectLst/>
              <a:uLnTx/>
              <a:uFillTx/>
              <a:latin typeface="Myriad Pro" panose="020B0503030403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prstClr val="black"/>
                </a:solidFill>
                <a:effectLst/>
                <a:uLnTx/>
                <a:uFillTx/>
                <a:latin typeface="Myriad Pro" panose="020B0503030403020204" pitchFamily="34" charset="0"/>
              </a:rPr>
              <a:t>Schools, Parking and Bins Waste and Recycling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rPr>
              <a:t>Top tasks redesigned: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rPr>
              <a:t>12 content pages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panose="020B0503030403020204" pitchFamily="34" charset="0"/>
              </a:rPr>
              <a:t>created 9 new online forms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2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200" b="0" i="0" u="none" strike="noStrike" kern="100" cap="none" spc="0" normalizeH="0" baseline="0" noProof="0" dirty="0">
              <a:ln>
                <a:noFill/>
              </a:ln>
              <a:solidFill>
                <a:prstClr val="black"/>
              </a:solidFill>
              <a:effectLst/>
              <a:uLnTx/>
              <a:uFillTx/>
              <a:latin typeface="Myriad Pro" panose="020B0503030403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Myriad Pro" panose="020B0503030403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Myriad Pro" panose="020B0503030403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Myriad Pro" panose="020B0503030403020204" pitchFamily="34" charset="0"/>
            </a:endParaRPr>
          </a:p>
        </p:txBody>
      </p:sp>
      <p:cxnSp>
        <p:nvCxnSpPr>
          <p:cNvPr id="16" name="Straight Connector 15">
            <a:extLst>
              <a:ext uri="{FF2B5EF4-FFF2-40B4-BE49-F238E27FC236}">
                <a16:creationId xmlns:a16="http://schemas.microsoft.com/office/drawing/2014/main" id="{2FCD3CF2-4387-3CCB-19D1-126A6AAB1219}"/>
              </a:ext>
            </a:extLst>
          </p:cNvPr>
          <p:cNvCxnSpPr>
            <a:cxnSpLocks/>
          </p:cNvCxnSpPr>
          <p:nvPr/>
        </p:nvCxnSpPr>
        <p:spPr>
          <a:xfrm>
            <a:off x="914400" y="507592"/>
            <a:ext cx="10153650" cy="0"/>
          </a:xfrm>
          <a:prstGeom prst="line">
            <a:avLst/>
          </a:prstGeom>
          <a:ln w="28575">
            <a:solidFill>
              <a:srgbClr val="E01883"/>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2050" name="Picture 2">
            <a:extLst>
              <a:ext uri="{FF2B5EF4-FFF2-40B4-BE49-F238E27FC236}">
                <a16:creationId xmlns:a16="http://schemas.microsoft.com/office/drawing/2014/main" id="{068BD113-B233-990F-1522-6A73A797A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879" y="1602282"/>
            <a:ext cx="697353" cy="6973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53CB0C2-AB1B-040E-AB75-B4B3368B4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254" y="4150494"/>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C2CA4D7-1A03-2107-AD64-DAD87FA110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7399" y="4168564"/>
            <a:ext cx="562389" cy="5623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409911E-A2BA-85D1-0737-7391C9EBC2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304" y="1648707"/>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white leaf in a pink circle&#10;&#10;Description automatically generated">
            <a:extLst>
              <a:ext uri="{FF2B5EF4-FFF2-40B4-BE49-F238E27FC236}">
                <a16:creationId xmlns:a16="http://schemas.microsoft.com/office/drawing/2014/main" id="{916D0D19-68A9-E765-28E4-AF3B16238424}"/>
              </a:ext>
            </a:extLst>
          </p:cNvPr>
          <p:cNvPicPr>
            <a:picLocks noChangeAspect="1"/>
          </p:cNvPicPr>
          <p:nvPr/>
        </p:nvPicPr>
        <p:blipFill>
          <a:blip r:embed="rId7">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475568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94666-CE55-1376-AB39-9EE601747D8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E3320B6-29D9-ADB0-9133-AA0BA550AB1C}"/>
              </a:ext>
            </a:extLst>
          </p:cNvPr>
          <p:cNvSpPr txBox="1"/>
          <p:nvPr/>
        </p:nvSpPr>
        <p:spPr>
          <a:xfrm>
            <a:off x="226540" y="130870"/>
            <a:ext cx="11832109"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Myriad Pro" panose="020B0503030403020204" pitchFamily="34" charset="0"/>
                <a:ea typeface="+mn-ea"/>
                <a:cs typeface="+mn-cs"/>
              </a:rPr>
              <a:t>Net satisfaction on the website improved towards the end of 2024, driven by changes in web content</a:t>
            </a:r>
            <a:endParaRPr kumimoji="0" lang="en-GB" sz="2000" b="0" i="0" u="none" strike="noStrike" kern="1200" cap="none" spc="0" normalizeH="0" baseline="0" noProof="0">
              <a:ln>
                <a:noFill/>
              </a:ln>
              <a:solidFill>
                <a:prstClr val="black"/>
              </a:solidFill>
              <a:effectLst/>
              <a:uLnTx/>
              <a:uFillTx/>
              <a:latin typeface="Myriad Pro" panose="020B0503030403020204" pitchFamily="34" charset="0"/>
              <a:ea typeface="+mn-ea"/>
              <a:cs typeface="+mn-cs"/>
            </a:endParaRPr>
          </a:p>
        </p:txBody>
      </p:sp>
      <p:sp>
        <p:nvSpPr>
          <p:cNvPr id="3" name="TextBox 2">
            <a:extLst>
              <a:ext uri="{FF2B5EF4-FFF2-40B4-BE49-F238E27FC236}">
                <a16:creationId xmlns:a16="http://schemas.microsoft.com/office/drawing/2014/main" id="{89CE6993-CA7E-22DD-931A-B0AEFB407CF8}"/>
              </a:ext>
            </a:extLst>
          </p:cNvPr>
          <p:cNvSpPr txBox="1"/>
          <p:nvPr/>
        </p:nvSpPr>
        <p:spPr>
          <a:xfrm>
            <a:off x="375913" y="1738062"/>
            <a:ext cx="2354067"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We’ve seen an </a:t>
            </a:r>
            <a:r>
              <a:rPr kumimoji="0" lang="en-GB" sz="3200" b="1" i="0" u="none" strike="noStrike" kern="1200" cap="none" spc="0" normalizeH="0" baseline="0" noProof="0" dirty="0">
                <a:ln>
                  <a:noFill/>
                </a:ln>
                <a:solidFill>
                  <a:schemeClr val="accent3"/>
                </a:solidFill>
                <a:effectLst/>
                <a:uLnTx/>
                <a:uFillTx/>
                <a:latin typeface="Myriad Pro" panose="020B0503030403020204" pitchFamily="34" charset="0"/>
                <a:ea typeface="+mn-ea"/>
                <a:cs typeface="+mn-cs"/>
              </a:rPr>
              <a:t>+8pp </a:t>
            </a:r>
            <a:r>
              <a:rPr kumimoji="0" lang="en-GB" sz="3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increase in positive satisfaction ratings post content go live</a:t>
            </a:r>
            <a:endParaRPr kumimoji="0" lang="en-GB" sz="1200" b="1" i="0" u="none" strike="noStrike" kern="1200" cap="none" spc="0" normalizeH="0" baseline="0" noProof="0" dirty="0">
              <a:ln>
                <a:noFill/>
              </a:ln>
              <a:solidFill>
                <a:srgbClr val="8DC63F"/>
              </a:solidFill>
              <a:effectLst/>
              <a:uLnTx/>
              <a:uFillTx/>
              <a:latin typeface="Myriad Pro" panose="020B0503030403020204" pitchFamily="34" charset="0"/>
              <a:ea typeface="+mn-ea"/>
              <a:cs typeface="+mn-cs"/>
            </a:endParaRPr>
          </a:p>
        </p:txBody>
      </p:sp>
      <p:cxnSp>
        <p:nvCxnSpPr>
          <p:cNvPr id="4" name="Straight Connector 3">
            <a:extLst>
              <a:ext uri="{FF2B5EF4-FFF2-40B4-BE49-F238E27FC236}">
                <a16:creationId xmlns:a16="http://schemas.microsoft.com/office/drawing/2014/main" id="{F282C605-A949-78A3-7B9F-F1C4A98FEDA9}"/>
              </a:ext>
            </a:extLst>
          </p:cNvPr>
          <p:cNvCxnSpPr/>
          <p:nvPr/>
        </p:nvCxnSpPr>
        <p:spPr>
          <a:xfrm>
            <a:off x="2949678" y="1335473"/>
            <a:ext cx="0" cy="5004618"/>
          </a:xfrm>
          <a:prstGeom prst="line">
            <a:avLst/>
          </a:prstGeom>
          <a:ln w="22225">
            <a:prstDash val="dash"/>
          </a:ln>
        </p:spPr>
        <p:style>
          <a:lnRef idx="2">
            <a:schemeClr val="accent1"/>
          </a:lnRef>
          <a:fillRef idx="0">
            <a:schemeClr val="accent1"/>
          </a:fillRef>
          <a:effectRef idx="1">
            <a:schemeClr val="accent1"/>
          </a:effectRef>
          <a:fontRef idx="minor">
            <a:schemeClr val="tx1"/>
          </a:fontRef>
        </p:style>
      </p:cxnSp>
      <p:pic>
        <p:nvPicPr>
          <p:cNvPr id="7" name="Picture 6" descr="A graph with a line and a blue line&#10;&#10;AI-generated content may be incorrect.">
            <a:extLst>
              <a:ext uri="{FF2B5EF4-FFF2-40B4-BE49-F238E27FC236}">
                <a16:creationId xmlns:a16="http://schemas.microsoft.com/office/drawing/2014/main" id="{015A6175-7B7C-2CA6-DB8B-6A767FF32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012" y="2436684"/>
            <a:ext cx="8249264" cy="4189169"/>
          </a:xfrm>
          <a:prstGeom prst="rect">
            <a:avLst/>
          </a:prstGeom>
        </p:spPr>
      </p:pic>
      <p:sp>
        <p:nvSpPr>
          <p:cNvPr id="6" name="TextBox 5">
            <a:extLst>
              <a:ext uri="{FF2B5EF4-FFF2-40B4-BE49-F238E27FC236}">
                <a16:creationId xmlns:a16="http://schemas.microsoft.com/office/drawing/2014/main" id="{B337CA82-B43A-756E-C48A-A2578C60984C}"/>
              </a:ext>
            </a:extLst>
          </p:cNvPr>
          <p:cNvSpPr txBox="1"/>
          <p:nvPr/>
        </p:nvSpPr>
        <p:spPr>
          <a:xfrm>
            <a:off x="4852564" y="2003421"/>
            <a:ext cx="5598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prstClr val="black"/>
                </a:solidFill>
                <a:effectLst/>
                <a:uLnTx/>
                <a:uFillTx/>
                <a:latin typeface="Myriad Pro" panose="020B0503030403020204" pitchFamily="34" charset="0"/>
                <a:ea typeface="+mn-ea"/>
                <a:cs typeface="+mn-cs"/>
              </a:rPr>
              <a:t>Net satisfaction on the web in 2024 (monthly view)</a:t>
            </a:r>
          </a:p>
        </p:txBody>
      </p:sp>
      <p:sp>
        <p:nvSpPr>
          <p:cNvPr id="8" name="Right Brace 7">
            <a:extLst>
              <a:ext uri="{FF2B5EF4-FFF2-40B4-BE49-F238E27FC236}">
                <a16:creationId xmlns:a16="http://schemas.microsoft.com/office/drawing/2014/main" id="{453A5BA5-6E81-8071-DCAE-61582C44C81D}"/>
              </a:ext>
            </a:extLst>
          </p:cNvPr>
          <p:cNvSpPr/>
          <p:nvPr/>
        </p:nvSpPr>
        <p:spPr>
          <a:xfrm rot="16200000">
            <a:off x="10306593" y="3094666"/>
            <a:ext cx="288261" cy="2528756"/>
          </a:xfrm>
          <a:prstGeom prst="rightBrace">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770AA37-EF5B-0623-77AA-EBA7DB5E8BAE}"/>
              </a:ext>
            </a:extLst>
          </p:cNvPr>
          <p:cNvSpPr/>
          <p:nvPr/>
        </p:nvSpPr>
        <p:spPr>
          <a:xfrm>
            <a:off x="9344864" y="3856089"/>
            <a:ext cx="2211717" cy="2882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prstClr val="white"/>
                </a:solidFill>
                <a:effectLst/>
                <a:uLnTx/>
                <a:uFillTx/>
                <a:latin typeface="Myriad Pro" panose="020B0503030403020204" pitchFamily="34" charset="0"/>
                <a:ea typeface="+mn-ea"/>
                <a:cs typeface="+mn-cs"/>
              </a:rPr>
              <a:t>Content design work goes live</a:t>
            </a:r>
          </a:p>
        </p:txBody>
      </p:sp>
      <p:pic>
        <p:nvPicPr>
          <p:cNvPr id="9" name="Picture 8" descr="A white leaf in a pink circle&#10;&#10;Description automatically generated">
            <a:extLst>
              <a:ext uri="{FF2B5EF4-FFF2-40B4-BE49-F238E27FC236}">
                <a16:creationId xmlns:a16="http://schemas.microsoft.com/office/drawing/2014/main" id="{05BF806C-93D8-922F-5ADC-7A45338BE2E3}"/>
              </a:ext>
            </a:extLst>
          </p:cNvPr>
          <p:cNvPicPr>
            <a:picLocks noChangeAspect="1"/>
          </p:cNvPicPr>
          <p:nvPr/>
        </p:nvPicPr>
        <p:blipFill>
          <a:blip r:embed="rId4">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3971463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a:extLst>
            <a:ext uri="{FF2B5EF4-FFF2-40B4-BE49-F238E27FC236}">
              <a16:creationId xmlns:a16="http://schemas.microsoft.com/office/drawing/2014/main" id="{3442B0C7-29AD-58B5-7021-FD7CA9C74D57}"/>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01E2F5F-1201-10B0-AC9F-356003D2027D}"/>
              </a:ext>
            </a:extLst>
          </p:cNvPr>
          <p:cNvCxnSpPr>
            <a:cxnSpLocks/>
          </p:cNvCxnSpPr>
          <p:nvPr/>
        </p:nvCxnSpPr>
        <p:spPr>
          <a:xfrm>
            <a:off x="914400" y="507592"/>
            <a:ext cx="10153650" cy="0"/>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295CD6AF-418D-72A4-43A9-042B9C9D4CB4}"/>
              </a:ext>
            </a:extLst>
          </p:cNvPr>
          <p:cNvSpPr txBox="1">
            <a:spLocks/>
          </p:cNvSpPr>
          <p:nvPr/>
        </p:nvSpPr>
        <p:spPr>
          <a:xfrm>
            <a:off x="733425" y="661846"/>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61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rPr>
              <a:t>Challenges</a:t>
            </a:r>
          </a:p>
        </p:txBody>
      </p:sp>
      <p:pic>
        <p:nvPicPr>
          <p:cNvPr id="2" name="Picture 1" descr="A white leaf in a pink circle&#10;&#10;Description automatically generated">
            <a:extLst>
              <a:ext uri="{FF2B5EF4-FFF2-40B4-BE49-F238E27FC236}">
                <a16:creationId xmlns:a16="http://schemas.microsoft.com/office/drawing/2014/main" id="{E8DE41DA-4834-2B69-F004-8F70D85C9B6C}"/>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
        <p:nvSpPr>
          <p:cNvPr id="5" name="Title 1">
            <a:extLst>
              <a:ext uri="{FF2B5EF4-FFF2-40B4-BE49-F238E27FC236}">
                <a16:creationId xmlns:a16="http://schemas.microsoft.com/office/drawing/2014/main" id="{E4D95A04-ADDC-34FA-49E6-1D364D1299D4}"/>
              </a:ext>
            </a:extLst>
          </p:cNvPr>
          <p:cNvSpPr txBox="1">
            <a:spLocks/>
          </p:cNvSpPr>
          <p:nvPr/>
        </p:nvSpPr>
        <p:spPr>
          <a:xfrm>
            <a:off x="838200" y="1988632"/>
            <a:ext cx="10515600" cy="932697"/>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36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rPr>
              <a:t>Time and commitment from officers</a:t>
            </a:r>
          </a:p>
        </p:txBody>
      </p:sp>
      <p:sp>
        <p:nvSpPr>
          <p:cNvPr id="6" name="Title 1">
            <a:extLst>
              <a:ext uri="{FF2B5EF4-FFF2-40B4-BE49-F238E27FC236}">
                <a16:creationId xmlns:a16="http://schemas.microsoft.com/office/drawing/2014/main" id="{EDD59856-BB0B-78EC-A6EA-25ED13067ABA}"/>
              </a:ext>
            </a:extLst>
          </p:cNvPr>
          <p:cNvSpPr txBox="1">
            <a:spLocks/>
          </p:cNvSpPr>
          <p:nvPr/>
        </p:nvSpPr>
        <p:spPr>
          <a:xfrm>
            <a:off x="838200" y="3031850"/>
            <a:ext cx="10515600" cy="932697"/>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36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rPr>
              <a:t>Officers wanting to include everything on pages</a:t>
            </a:r>
          </a:p>
        </p:txBody>
      </p:sp>
      <p:sp>
        <p:nvSpPr>
          <p:cNvPr id="8" name="Title 1">
            <a:extLst>
              <a:ext uri="{FF2B5EF4-FFF2-40B4-BE49-F238E27FC236}">
                <a16:creationId xmlns:a16="http://schemas.microsoft.com/office/drawing/2014/main" id="{D078471B-4864-A1BD-C16F-B2DA1911272C}"/>
              </a:ext>
            </a:extLst>
          </p:cNvPr>
          <p:cNvSpPr txBox="1">
            <a:spLocks/>
          </p:cNvSpPr>
          <p:nvPr/>
        </p:nvSpPr>
        <p:spPr>
          <a:xfrm>
            <a:off x="838200" y="4075068"/>
            <a:ext cx="10515600" cy="932697"/>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36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rPr>
              <a:t>Thinking from the view of the user</a:t>
            </a:r>
          </a:p>
        </p:txBody>
      </p:sp>
    </p:spTree>
    <p:extLst>
      <p:ext uri="{BB962C8B-B14F-4D97-AF65-F5344CB8AC3E}">
        <p14:creationId xmlns:p14="http://schemas.microsoft.com/office/powerpoint/2010/main" val="275212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a:extLst>
            <a:ext uri="{FF2B5EF4-FFF2-40B4-BE49-F238E27FC236}">
              <a16:creationId xmlns:a16="http://schemas.microsoft.com/office/drawing/2014/main" id="{2D957B9E-8005-A0BD-720B-851A7AEF7BF0}"/>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1C84CBD-8AD4-9552-5B6D-029B0A2253C7}"/>
              </a:ext>
            </a:extLst>
          </p:cNvPr>
          <p:cNvCxnSpPr>
            <a:cxnSpLocks/>
          </p:cNvCxnSpPr>
          <p:nvPr/>
        </p:nvCxnSpPr>
        <p:spPr>
          <a:xfrm>
            <a:off x="914400" y="507592"/>
            <a:ext cx="10153650" cy="0"/>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E92EA0FA-A390-3A48-9416-77E80F836B6F}"/>
              </a:ext>
            </a:extLst>
          </p:cNvPr>
          <p:cNvSpPr txBox="1">
            <a:spLocks/>
          </p:cNvSpPr>
          <p:nvPr/>
        </p:nvSpPr>
        <p:spPr>
          <a:xfrm>
            <a:off x="838200" y="2766218"/>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1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rPr>
              <a:t>What’s next?</a:t>
            </a:r>
          </a:p>
        </p:txBody>
      </p:sp>
      <p:pic>
        <p:nvPicPr>
          <p:cNvPr id="2" name="Picture 1" descr="A white leaf in a pink circle&#10;&#10;Description automatically generated">
            <a:extLst>
              <a:ext uri="{FF2B5EF4-FFF2-40B4-BE49-F238E27FC236}">
                <a16:creationId xmlns:a16="http://schemas.microsoft.com/office/drawing/2014/main" id="{6CE892C7-706E-D122-D99D-197567D6FB86}"/>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3295903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B387B-6D62-BBDF-D8AC-724181301493}"/>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B72A12C8-4B89-FCEF-FFA2-F1468727A54E}"/>
              </a:ext>
            </a:extLst>
          </p:cNvPr>
          <p:cNvSpPr/>
          <p:nvPr/>
        </p:nvSpPr>
        <p:spPr>
          <a:xfrm>
            <a:off x="7257327" y="6242885"/>
            <a:ext cx="3554874" cy="484487"/>
          </a:xfrm>
          <a:prstGeom prst="rect">
            <a:avLst/>
          </a:prstGeom>
          <a:solidFill>
            <a:srgbClr val="454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yriad Pro" panose="020B0503030403020204" pitchFamily="34" charset="0"/>
            </a:endParaRPr>
          </a:p>
        </p:txBody>
      </p:sp>
      <p:sp>
        <p:nvSpPr>
          <p:cNvPr id="13" name="Rectangle 12">
            <a:extLst>
              <a:ext uri="{FF2B5EF4-FFF2-40B4-BE49-F238E27FC236}">
                <a16:creationId xmlns:a16="http://schemas.microsoft.com/office/drawing/2014/main" id="{8490AEC9-B93B-03A7-1E56-5AB81BFD60EE}"/>
              </a:ext>
            </a:extLst>
          </p:cNvPr>
          <p:cNvSpPr/>
          <p:nvPr/>
        </p:nvSpPr>
        <p:spPr>
          <a:xfrm>
            <a:off x="2511706" y="3807404"/>
            <a:ext cx="5085302" cy="523220"/>
          </a:xfrm>
          <a:prstGeom prst="rect">
            <a:avLst/>
          </a:prstGeom>
          <a:solidFill>
            <a:srgbClr val="F8A7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latin typeface="Myriad Pro" panose="020B0503030403020204" pitchFamily="34" charset="0"/>
            </a:endParaRPr>
          </a:p>
        </p:txBody>
      </p:sp>
      <p:sp>
        <p:nvSpPr>
          <p:cNvPr id="11" name="Rectangle 10">
            <a:extLst>
              <a:ext uri="{FF2B5EF4-FFF2-40B4-BE49-F238E27FC236}">
                <a16:creationId xmlns:a16="http://schemas.microsoft.com/office/drawing/2014/main" id="{4A4D6D04-30E9-3B5A-7F39-97539CECF1D5}"/>
              </a:ext>
            </a:extLst>
          </p:cNvPr>
          <p:cNvSpPr/>
          <p:nvPr/>
        </p:nvSpPr>
        <p:spPr>
          <a:xfrm>
            <a:off x="3942572" y="3201585"/>
            <a:ext cx="6609098" cy="523220"/>
          </a:xfrm>
          <a:prstGeom prst="rect">
            <a:avLst/>
          </a:prstGeom>
          <a:solidFill>
            <a:srgbClr val="E018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yriad Pro" panose="020B0503030403020204" pitchFamily="34" charset="0"/>
            </a:endParaRPr>
          </a:p>
        </p:txBody>
      </p:sp>
      <p:sp>
        <p:nvSpPr>
          <p:cNvPr id="8" name="TextBox 7">
            <a:extLst>
              <a:ext uri="{FF2B5EF4-FFF2-40B4-BE49-F238E27FC236}">
                <a16:creationId xmlns:a16="http://schemas.microsoft.com/office/drawing/2014/main" id="{9DF7B497-5253-8792-574E-D4F286BE6A17}"/>
              </a:ext>
            </a:extLst>
          </p:cNvPr>
          <p:cNvSpPr txBox="1"/>
          <p:nvPr/>
        </p:nvSpPr>
        <p:spPr>
          <a:xfrm>
            <a:off x="2547435" y="3887883"/>
            <a:ext cx="4439922" cy="315023"/>
          </a:xfrm>
          <a:prstGeom prst="rect">
            <a:avLst/>
          </a:prstGeom>
          <a:noFill/>
        </p:spPr>
        <p:txBody>
          <a:bodyPr wrap="square" rtlCol="0">
            <a:spAutoFit/>
          </a:bodyPr>
          <a:lstStyle/>
          <a:p>
            <a:pPr>
              <a:lnSpc>
                <a:spcPct val="107000"/>
              </a:lnSpc>
            </a:pPr>
            <a:r>
              <a:rPr lang="en-GB" sz="1400" kern="100" dirty="0">
                <a:solidFill>
                  <a:schemeClr val="bg1"/>
                </a:solidFill>
                <a:latin typeface="Myriad Pro" panose="020B0503030403020204" pitchFamily="34" charset="0"/>
                <a:ea typeface="Aptos" panose="020B0004020202020204" pitchFamily="34" charset="0"/>
                <a:cs typeface="Times New Roman" panose="02020603050405020304" pitchFamily="18" charset="0"/>
              </a:rPr>
              <a:t>Upload new content and architecture </a:t>
            </a:r>
          </a:p>
        </p:txBody>
      </p:sp>
      <p:sp>
        <p:nvSpPr>
          <p:cNvPr id="14" name="Rectangle 13">
            <a:extLst>
              <a:ext uri="{FF2B5EF4-FFF2-40B4-BE49-F238E27FC236}">
                <a16:creationId xmlns:a16="http://schemas.microsoft.com/office/drawing/2014/main" id="{6608A4EF-5FA7-01EC-0A30-3D7A71C9DF7C}"/>
              </a:ext>
            </a:extLst>
          </p:cNvPr>
          <p:cNvSpPr/>
          <p:nvPr/>
        </p:nvSpPr>
        <p:spPr>
          <a:xfrm>
            <a:off x="5004787" y="4408812"/>
            <a:ext cx="4223462" cy="5232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yriad Pro" panose="020B0503030403020204" pitchFamily="34" charset="0"/>
            </a:endParaRPr>
          </a:p>
        </p:txBody>
      </p:sp>
      <p:sp>
        <p:nvSpPr>
          <p:cNvPr id="24" name="TextBox 23">
            <a:extLst>
              <a:ext uri="{FF2B5EF4-FFF2-40B4-BE49-F238E27FC236}">
                <a16:creationId xmlns:a16="http://schemas.microsoft.com/office/drawing/2014/main" id="{19EE45A9-DBAB-3792-918C-810E502D5FB8}"/>
              </a:ext>
            </a:extLst>
          </p:cNvPr>
          <p:cNvSpPr txBox="1"/>
          <p:nvPr/>
        </p:nvSpPr>
        <p:spPr>
          <a:xfrm>
            <a:off x="5004787" y="4392334"/>
            <a:ext cx="4046616" cy="545534"/>
          </a:xfrm>
          <a:prstGeom prst="rect">
            <a:avLst/>
          </a:prstGeom>
          <a:noFill/>
        </p:spPr>
        <p:txBody>
          <a:bodyPr wrap="square" rtlCol="0">
            <a:spAutoFit/>
          </a:bodyPr>
          <a:lstStyle/>
          <a:p>
            <a:pPr>
              <a:lnSpc>
                <a:spcPct val="107000"/>
              </a:lnSpc>
            </a:pPr>
            <a:r>
              <a:rPr lang="en-GB" sz="1400" kern="100" dirty="0">
                <a:solidFill>
                  <a:schemeClr val="bg1"/>
                </a:solidFill>
                <a:effectLst/>
                <a:latin typeface="Myriad Pro" panose="020B0503030403020204" pitchFamily="34" charset="0"/>
                <a:ea typeface="Aptos" panose="020B0004020202020204" pitchFamily="34" charset="0"/>
                <a:cs typeface="Times New Roman" panose="02020603050405020304" pitchFamily="18" charset="0"/>
              </a:rPr>
              <a:t>Train web authors across the service on the new </a:t>
            </a:r>
            <a:r>
              <a:rPr lang="en-GB" sz="1400" kern="100" dirty="0">
                <a:solidFill>
                  <a:schemeClr val="bg1"/>
                </a:solidFill>
                <a:latin typeface="Myriad Pro" panose="020B0503030403020204" pitchFamily="34" charset="0"/>
                <a:ea typeface="Aptos" panose="020B0004020202020204" pitchFamily="34" charset="0"/>
                <a:cs typeface="Times New Roman" panose="02020603050405020304" pitchFamily="18" charset="0"/>
              </a:rPr>
              <a:t>content management systems</a:t>
            </a:r>
            <a:endParaRPr lang="en-GB" sz="1400" kern="100" dirty="0">
              <a:solidFill>
                <a:schemeClr val="bg1"/>
              </a:solidFill>
              <a:effectLst/>
              <a:latin typeface="Myriad Pro" panose="020B0503030403020204" pitchFamily="34" charset="0"/>
              <a:ea typeface="Aptos" panose="020B0004020202020204" pitchFamily="34"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F1C64997-755E-B086-5F6A-9F7B34186174}"/>
              </a:ext>
            </a:extLst>
          </p:cNvPr>
          <p:cNvCxnSpPr>
            <a:cxnSpLocks/>
          </p:cNvCxnSpPr>
          <p:nvPr/>
        </p:nvCxnSpPr>
        <p:spPr>
          <a:xfrm>
            <a:off x="998099" y="2348432"/>
            <a:ext cx="10631786" cy="0"/>
          </a:xfrm>
          <a:prstGeom prst="line">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30A60F7-4E11-629F-4801-C159B8CD8D2C}"/>
              </a:ext>
            </a:extLst>
          </p:cNvPr>
          <p:cNvCxnSpPr/>
          <p:nvPr/>
        </p:nvCxnSpPr>
        <p:spPr>
          <a:xfrm flipV="1">
            <a:off x="1008279" y="1695820"/>
            <a:ext cx="0" cy="654723"/>
          </a:xfrm>
          <a:prstGeom prst="line">
            <a:avLst/>
          </a:prstGeom>
          <a:ln w="2222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6E75B350-7816-1C2E-E54A-D15DEC1688AD}"/>
              </a:ext>
            </a:extLst>
          </p:cNvPr>
          <p:cNvCxnSpPr/>
          <p:nvPr/>
        </p:nvCxnSpPr>
        <p:spPr>
          <a:xfrm flipV="1">
            <a:off x="10812200" y="1683917"/>
            <a:ext cx="0" cy="654723"/>
          </a:xfrm>
          <a:prstGeom prst="line">
            <a:avLst/>
          </a:prstGeom>
          <a:ln w="22225"/>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E254C5AA-6A18-7C71-E2B9-6CDB036F71DF}"/>
              </a:ext>
            </a:extLst>
          </p:cNvPr>
          <p:cNvCxnSpPr>
            <a:cxnSpLocks/>
          </p:cNvCxnSpPr>
          <p:nvPr/>
        </p:nvCxnSpPr>
        <p:spPr>
          <a:xfrm flipV="1">
            <a:off x="3924170" y="1983867"/>
            <a:ext cx="0" cy="360000"/>
          </a:xfrm>
          <a:prstGeom prst="line">
            <a:avLst/>
          </a:prstGeom>
          <a:ln w="22225"/>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46116D7-3596-B36E-1A5B-0BDAE4EF827C}"/>
              </a:ext>
            </a:extLst>
          </p:cNvPr>
          <p:cNvCxnSpPr>
            <a:cxnSpLocks/>
          </p:cNvCxnSpPr>
          <p:nvPr/>
        </p:nvCxnSpPr>
        <p:spPr>
          <a:xfrm flipV="1">
            <a:off x="7597009" y="1983867"/>
            <a:ext cx="0" cy="360000"/>
          </a:xfrm>
          <a:prstGeom prst="line">
            <a:avLst/>
          </a:prstGeom>
          <a:ln w="22225"/>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FD8A57EA-2A62-8E94-69FB-26A13705236A}"/>
              </a:ext>
            </a:extLst>
          </p:cNvPr>
          <p:cNvSpPr txBox="1"/>
          <p:nvPr/>
        </p:nvSpPr>
        <p:spPr>
          <a:xfrm>
            <a:off x="508275" y="1351642"/>
            <a:ext cx="1293649" cy="369332"/>
          </a:xfrm>
          <a:prstGeom prst="rect">
            <a:avLst/>
          </a:prstGeom>
          <a:noFill/>
        </p:spPr>
        <p:txBody>
          <a:bodyPr wrap="square" rtlCol="0">
            <a:spAutoFit/>
          </a:bodyPr>
          <a:lstStyle/>
          <a:p>
            <a:r>
              <a:rPr lang="en-GB" b="1" dirty="0">
                <a:latin typeface="Myriad Pro" panose="020B0503030403020204" pitchFamily="34" charset="0"/>
              </a:rPr>
              <a:t>April 25</a:t>
            </a:r>
          </a:p>
        </p:txBody>
      </p:sp>
      <p:sp>
        <p:nvSpPr>
          <p:cNvPr id="53" name="TextBox 52">
            <a:extLst>
              <a:ext uri="{FF2B5EF4-FFF2-40B4-BE49-F238E27FC236}">
                <a16:creationId xmlns:a16="http://schemas.microsoft.com/office/drawing/2014/main" id="{2CF7DB65-4525-6F12-949C-27C61E1CC874}"/>
              </a:ext>
            </a:extLst>
          </p:cNvPr>
          <p:cNvSpPr txBox="1"/>
          <p:nvPr/>
        </p:nvSpPr>
        <p:spPr>
          <a:xfrm>
            <a:off x="3512690" y="1637254"/>
            <a:ext cx="1492097" cy="369332"/>
          </a:xfrm>
          <a:prstGeom prst="rect">
            <a:avLst/>
          </a:prstGeom>
          <a:noFill/>
        </p:spPr>
        <p:txBody>
          <a:bodyPr wrap="square" rtlCol="0">
            <a:spAutoFit/>
          </a:bodyPr>
          <a:lstStyle/>
          <a:p>
            <a:r>
              <a:rPr lang="en-GB" b="1" dirty="0">
                <a:latin typeface="Myriad Pro" panose="020B0503030403020204" pitchFamily="34" charset="0"/>
              </a:rPr>
              <a:t>May 25</a:t>
            </a:r>
          </a:p>
        </p:txBody>
      </p:sp>
      <p:sp>
        <p:nvSpPr>
          <p:cNvPr id="56" name="TextBox 55">
            <a:extLst>
              <a:ext uri="{FF2B5EF4-FFF2-40B4-BE49-F238E27FC236}">
                <a16:creationId xmlns:a16="http://schemas.microsoft.com/office/drawing/2014/main" id="{18EB19E5-B392-3827-9461-B962611D6F21}"/>
              </a:ext>
            </a:extLst>
          </p:cNvPr>
          <p:cNvSpPr txBox="1"/>
          <p:nvPr/>
        </p:nvSpPr>
        <p:spPr>
          <a:xfrm>
            <a:off x="7127035" y="1629590"/>
            <a:ext cx="1117600" cy="369332"/>
          </a:xfrm>
          <a:prstGeom prst="rect">
            <a:avLst/>
          </a:prstGeom>
          <a:noFill/>
        </p:spPr>
        <p:txBody>
          <a:bodyPr wrap="square" rtlCol="0">
            <a:spAutoFit/>
          </a:bodyPr>
          <a:lstStyle/>
          <a:p>
            <a:r>
              <a:rPr lang="en-GB" b="1" dirty="0">
                <a:latin typeface="Myriad Pro" panose="020B0503030403020204" pitchFamily="34" charset="0"/>
              </a:rPr>
              <a:t>June 25</a:t>
            </a:r>
          </a:p>
        </p:txBody>
      </p:sp>
      <p:sp>
        <p:nvSpPr>
          <p:cNvPr id="10" name="TextBox 9">
            <a:extLst>
              <a:ext uri="{FF2B5EF4-FFF2-40B4-BE49-F238E27FC236}">
                <a16:creationId xmlns:a16="http://schemas.microsoft.com/office/drawing/2014/main" id="{CC3FF3DF-7CCB-194A-C4D5-0F7A52CAAF86}"/>
              </a:ext>
            </a:extLst>
          </p:cNvPr>
          <p:cNvSpPr txBox="1"/>
          <p:nvPr/>
        </p:nvSpPr>
        <p:spPr>
          <a:xfrm>
            <a:off x="998098" y="5339299"/>
            <a:ext cx="5373423" cy="307777"/>
          </a:xfrm>
          <a:prstGeom prst="rect">
            <a:avLst/>
          </a:prstGeom>
          <a:noFill/>
        </p:spPr>
        <p:txBody>
          <a:bodyPr wrap="square" rtlCol="0">
            <a:spAutoFit/>
          </a:bodyPr>
          <a:lstStyle/>
          <a:p>
            <a:r>
              <a:rPr lang="en-GB" sz="1400" b="1" dirty="0">
                <a:solidFill>
                  <a:schemeClr val="bg1"/>
                </a:solidFill>
                <a:latin typeface="Myriad Pro" panose="020B0503030403020204" pitchFamily="34" charset="0"/>
              </a:rPr>
              <a:t>Stakeholder engagement and communications </a:t>
            </a:r>
            <a:endParaRPr lang="en-GB" b="1" dirty="0">
              <a:solidFill>
                <a:schemeClr val="bg1"/>
              </a:solidFill>
              <a:latin typeface="Myriad Pro" panose="020B0503030403020204" pitchFamily="34" charset="0"/>
            </a:endParaRPr>
          </a:p>
        </p:txBody>
      </p:sp>
      <p:sp>
        <p:nvSpPr>
          <p:cNvPr id="3" name="TextBox 2">
            <a:extLst>
              <a:ext uri="{FF2B5EF4-FFF2-40B4-BE49-F238E27FC236}">
                <a16:creationId xmlns:a16="http://schemas.microsoft.com/office/drawing/2014/main" id="{F7E7B078-43BE-84A9-2DE3-2316E742B587}"/>
              </a:ext>
            </a:extLst>
          </p:cNvPr>
          <p:cNvSpPr txBox="1"/>
          <p:nvPr/>
        </p:nvSpPr>
        <p:spPr>
          <a:xfrm>
            <a:off x="10298689" y="1326488"/>
            <a:ext cx="1117600" cy="369332"/>
          </a:xfrm>
          <a:prstGeom prst="rect">
            <a:avLst/>
          </a:prstGeom>
          <a:noFill/>
        </p:spPr>
        <p:txBody>
          <a:bodyPr wrap="square" rtlCol="0">
            <a:spAutoFit/>
          </a:bodyPr>
          <a:lstStyle/>
          <a:p>
            <a:r>
              <a:rPr lang="en-GB" b="1" dirty="0">
                <a:latin typeface="Myriad Pro" panose="020B0503030403020204" pitchFamily="34" charset="0"/>
              </a:rPr>
              <a:t>July 25</a:t>
            </a:r>
          </a:p>
        </p:txBody>
      </p:sp>
      <p:sp>
        <p:nvSpPr>
          <p:cNvPr id="4" name="Title 1">
            <a:extLst>
              <a:ext uri="{FF2B5EF4-FFF2-40B4-BE49-F238E27FC236}">
                <a16:creationId xmlns:a16="http://schemas.microsoft.com/office/drawing/2014/main" id="{9D19CED1-8018-17AB-218A-2146F0FA9D25}"/>
              </a:ext>
            </a:extLst>
          </p:cNvPr>
          <p:cNvSpPr txBox="1">
            <a:spLocks/>
          </p:cNvSpPr>
          <p:nvPr/>
        </p:nvSpPr>
        <p:spPr>
          <a:xfrm>
            <a:off x="704482" y="112594"/>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5600" b="1" dirty="0">
                <a:solidFill>
                  <a:schemeClr val="bg2">
                    <a:lumMod val="25000"/>
                  </a:schemeClr>
                </a:solidFill>
                <a:latin typeface="Myriad Pro" panose="020B0503030403020204" pitchFamily="34" charset="0"/>
                <a:cs typeface="Arial" panose="020B0604020202020204" pitchFamily="34" charset="0"/>
              </a:rPr>
              <a:t>Web content roadmap</a:t>
            </a:r>
            <a:endParaRPr kumimoji="0" lang="en-GB" sz="5600" b="0" i="0" u="none" strike="noStrike" kern="1200" cap="none" spc="0" normalizeH="0" baseline="0" noProof="0" dirty="0">
              <a:ln>
                <a:noFill/>
              </a:ln>
              <a:solidFill>
                <a:schemeClr val="bg2">
                  <a:lumMod val="25000"/>
                </a:schemeClr>
              </a:solidFill>
              <a:effectLst/>
              <a:uLnTx/>
              <a:uFillTx/>
              <a:latin typeface="Myriad Pro" panose="020B0503030403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88A621A-282D-103D-792A-580D3DA3FA6F}"/>
              </a:ext>
            </a:extLst>
          </p:cNvPr>
          <p:cNvSpPr/>
          <p:nvPr/>
        </p:nvSpPr>
        <p:spPr>
          <a:xfrm>
            <a:off x="998098" y="2600177"/>
            <a:ext cx="3011346" cy="523220"/>
          </a:xfrm>
          <a:prstGeom prst="rect">
            <a:avLst/>
          </a:prstGeom>
          <a:solidFill>
            <a:srgbClr val="4BAF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yriad Pro" panose="020B0503030403020204" pitchFamily="34" charset="0"/>
            </a:endParaRPr>
          </a:p>
        </p:txBody>
      </p:sp>
      <p:sp>
        <p:nvSpPr>
          <p:cNvPr id="20" name="Rectangle 19">
            <a:extLst>
              <a:ext uri="{FF2B5EF4-FFF2-40B4-BE49-F238E27FC236}">
                <a16:creationId xmlns:a16="http://schemas.microsoft.com/office/drawing/2014/main" id="{5DE2F91E-5FFC-C9FB-D37B-BF795CEF80D5}"/>
              </a:ext>
            </a:extLst>
          </p:cNvPr>
          <p:cNvSpPr/>
          <p:nvPr/>
        </p:nvSpPr>
        <p:spPr>
          <a:xfrm>
            <a:off x="954276" y="5643273"/>
            <a:ext cx="8560114" cy="52322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yriad Pro" panose="020B0503030403020204" pitchFamily="34" charset="0"/>
            </a:endParaRPr>
          </a:p>
        </p:txBody>
      </p:sp>
      <p:sp>
        <p:nvSpPr>
          <p:cNvPr id="21" name="TextBox 20">
            <a:extLst>
              <a:ext uri="{FF2B5EF4-FFF2-40B4-BE49-F238E27FC236}">
                <a16:creationId xmlns:a16="http://schemas.microsoft.com/office/drawing/2014/main" id="{DA6A5FF3-1A17-13FE-F2F2-8D6D873E0027}"/>
              </a:ext>
            </a:extLst>
          </p:cNvPr>
          <p:cNvSpPr txBox="1"/>
          <p:nvPr/>
        </p:nvSpPr>
        <p:spPr>
          <a:xfrm>
            <a:off x="7283420" y="6198847"/>
            <a:ext cx="3338990" cy="545534"/>
          </a:xfrm>
          <a:prstGeom prst="rect">
            <a:avLst/>
          </a:prstGeom>
          <a:noFill/>
        </p:spPr>
        <p:txBody>
          <a:bodyPr wrap="square" rtlCol="0">
            <a:spAutoFit/>
          </a:bodyPr>
          <a:lstStyle/>
          <a:p>
            <a:pPr marL="0" lvl="0" indent="0">
              <a:lnSpc>
                <a:spcPct val="107000"/>
              </a:lnSpc>
              <a:spcAft>
                <a:spcPts val="800"/>
              </a:spcAft>
              <a:buNone/>
            </a:pPr>
            <a:r>
              <a:rPr lang="en-GB" sz="1400" kern="100" dirty="0">
                <a:solidFill>
                  <a:schemeClr val="bg1"/>
                </a:solidFill>
                <a:effectLst/>
                <a:latin typeface="Myriad Pro" panose="020B0503030403020204" pitchFamily="34" charset="0"/>
                <a:ea typeface="Aptos" panose="020B0004020202020204" pitchFamily="34" charset="0"/>
                <a:cs typeface="Times New Roman" panose="02020603050405020304" pitchFamily="18" charset="0"/>
              </a:rPr>
              <a:t>Messaging for go live including to web authors, members and stakeholders</a:t>
            </a:r>
          </a:p>
        </p:txBody>
      </p:sp>
      <p:sp>
        <p:nvSpPr>
          <p:cNvPr id="2" name="TextBox 1">
            <a:extLst>
              <a:ext uri="{FF2B5EF4-FFF2-40B4-BE49-F238E27FC236}">
                <a16:creationId xmlns:a16="http://schemas.microsoft.com/office/drawing/2014/main" id="{C8FBEB3C-2F2F-BA35-80BB-B08956F5E16C}"/>
              </a:ext>
            </a:extLst>
          </p:cNvPr>
          <p:cNvSpPr txBox="1"/>
          <p:nvPr/>
        </p:nvSpPr>
        <p:spPr>
          <a:xfrm>
            <a:off x="998098" y="2585591"/>
            <a:ext cx="3011346" cy="738664"/>
          </a:xfrm>
          <a:prstGeom prst="rect">
            <a:avLst/>
          </a:prstGeom>
          <a:noFill/>
        </p:spPr>
        <p:txBody>
          <a:bodyPr wrap="square" rtlCol="0">
            <a:spAutoFit/>
          </a:bodyPr>
          <a:lstStyle/>
          <a:p>
            <a:r>
              <a:rPr lang="en-GB" sz="1400" kern="100" dirty="0">
                <a:solidFill>
                  <a:schemeClr val="bg1"/>
                </a:solidFill>
                <a:effectLst/>
                <a:latin typeface="Myriad Pro" panose="020B0503030403020204" pitchFamily="34" charset="0"/>
                <a:ea typeface="Aptos" panose="020B0004020202020204" pitchFamily="34" charset="0"/>
                <a:cs typeface="Times New Roman" panose="02020603050405020304" pitchFamily="18" charset="0"/>
              </a:rPr>
              <a:t>Ensure content components available for a better user experience </a:t>
            </a:r>
          </a:p>
          <a:p>
            <a:endParaRPr lang="en-GB" sz="1400" dirty="0">
              <a:latin typeface="Myriad Pro" panose="020B0503030403020204" pitchFamily="34" charset="0"/>
            </a:endParaRPr>
          </a:p>
        </p:txBody>
      </p:sp>
      <p:sp>
        <p:nvSpPr>
          <p:cNvPr id="6" name="TextBox 5">
            <a:extLst>
              <a:ext uri="{FF2B5EF4-FFF2-40B4-BE49-F238E27FC236}">
                <a16:creationId xmlns:a16="http://schemas.microsoft.com/office/drawing/2014/main" id="{3D733E47-2453-1577-109F-019A60F8A6FC}"/>
              </a:ext>
            </a:extLst>
          </p:cNvPr>
          <p:cNvSpPr txBox="1"/>
          <p:nvPr/>
        </p:nvSpPr>
        <p:spPr>
          <a:xfrm>
            <a:off x="3965622" y="3195749"/>
            <a:ext cx="6586048" cy="545534"/>
          </a:xfrm>
          <a:prstGeom prst="rect">
            <a:avLst/>
          </a:prstGeom>
          <a:noFill/>
        </p:spPr>
        <p:txBody>
          <a:bodyPr wrap="square">
            <a:spAutoFit/>
          </a:bodyPr>
          <a:lstStyle/>
          <a:p>
            <a:pPr lvl="0">
              <a:lnSpc>
                <a:spcPct val="107000"/>
              </a:lnSpc>
            </a:pPr>
            <a:r>
              <a:rPr lang="en-GB" sz="1400" kern="100" dirty="0">
                <a:solidFill>
                  <a:schemeClr val="bg1"/>
                </a:solidFill>
                <a:effectLst/>
                <a:latin typeface="Myriad Pro" panose="020B0503030403020204" pitchFamily="34" charset="0"/>
                <a:ea typeface="Aptos" panose="020B0004020202020204" pitchFamily="34" charset="0"/>
                <a:cs typeface="Times New Roman" panose="02020603050405020304" pitchFamily="18" charset="0"/>
              </a:rPr>
              <a:t>Test and audit content and interactive elements to ensure they are functioning correctly</a:t>
            </a:r>
          </a:p>
        </p:txBody>
      </p:sp>
      <p:sp>
        <p:nvSpPr>
          <p:cNvPr id="12" name="Rectangle 11">
            <a:extLst>
              <a:ext uri="{FF2B5EF4-FFF2-40B4-BE49-F238E27FC236}">
                <a16:creationId xmlns:a16="http://schemas.microsoft.com/office/drawing/2014/main" id="{19067FD1-8B43-BE00-7C15-FE47EB47F011}"/>
              </a:ext>
            </a:extLst>
          </p:cNvPr>
          <p:cNvSpPr/>
          <p:nvPr/>
        </p:nvSpPr>
        <p:spPr>
          <a:xfrm>
            <a:off x="3835010" y="5046475"/>
            <a:ext cx="4737614" cy="5232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latin typeface="Myriad Pro" panose="020B0503030403020204" pitchFamily="34" charset="0"/>
            </a:endParaRPr>
          </a:p>
        </p:txBody>
      </p:sp>
      <p:sp>
        <p:nvSpPr>
          <p:cNvPr id="9" name="TextBox 8">
            <a:extLst>
              <a:ext uri="{FF2B5EF4-FFF2-40B4-BE49-F238E27FC236}">
                <a16:creationId xmlns:a16="http://schemas.microsoft.com/office/drawing/2014/main" id="{8284D4D4-93A4-BB75-77BA-455C8A378CBB}"/>
              </a:ext>
            </a:extLst>
          </p:cNvPr>
          <p:cNvSpPr txBox="1"/>
          <p:nvPr/>
        </p:nvSpPr>
        <p:spPr>
          <a:xfrm>
            <a:off x="3887573" y="5124663"/>
            <a:ext cx="3798262" cy="315023"/>
          </a:xfrm>
          <a:prstGeom prst="rect">
            <a:avLst/>
          </a:prstGeom>
          <a:noFill/>
        </p:spPr>
        <p:txBody>
          <a:bodyPr wrap="square">
            <a:spAutoFit/>
          </a:bodyPr>
          <a:lstStyle/>
          <a:p>
            <a:pPr>
              <a:lnSpc>
                <a:spcPct val="107000"/>
              </a:lnSpc>
            </a:pPr>
            <a:r>
              <a:rPr lang="en-GB" sz="1400" kern="100" dirty="0">
                <a:solidFill>
                  <a:schemeClr val="bg1"/>
                </a:solidFill>
                <a:effectLst/>
                <a:latin typeface="Myriad Pro" panose="020B0503030403020204" pitchFamily="34" charset="0"/>
                <a:ea typeface="Aptos" panose="020B0004020202020204" pitchFamily="34" charset="0"/>
                <a:cs typeface="Times New Roman" panose="02020603050405020304" pitchFamily="18" charset="0"/>
              </a:rPr>
              <a:t>Create a library of resources for web authors </a:t>
            </a:r>
          </a:p>
        </p:txBody>
      </p:sp>
      <p:sp>
        <p:nvSpPr>
          <p:cNvPr id="16" name="TextBox 15">
            <a:extLst>
              <a:ext uri="{FF2B5EF4-FFF2-40B4-BE49-F238E27FC236}">
                <a16:creationId xmlns:a16="http://schemas.microsoft.com/office/drawing/2014/main" id="{3B688427-BA71-F5BB-F740-DAFF4873167F}"/>
              </a:ext>
            </a:extLst>
          </p:cNvPr>
          <p:cNvSpPr txBox="1"/>
          <p:nvPr/>
        </p:nvSpPr>
        <p:spPr>
          <a:xfrm>
            <a:off x="954276" y="5732510"/>
            <a:ext cx="8341560" cy="523220"/>
          </a:xfrm>
          <a:prstGeom prst="rect">
            <a:avLst/>
          </a:prstGeom>
          <a:noFill/>
        </p:spPr>
        <p:txBody>
          <a:bodyPr wrap="square" rtlCol="0">
            <a:spAutoFit/>
          </a:bodyPr>
          <a:lstStyle/>
          <a:p>
            <a:r>
              <a:rPr lang="en-GB" sz="1400" kern="100" dirty="0">
                <a:solidFill>
                  <a:schemeClr val="bg1"/>
                </a:solidFill>
                <a:effectLst/>
                <a:latin typeface="Myriad Pro" panose="020B0503030403020204" pitchFamily="34" charset="0"/>
                <a:ea typeface="Aptos" panose="020B0004020202020204" pitchFamily="34" charset="0"/>
                <a:cs typeface="Times New Roman" panose="02020603050405020304" pitchFamily="18" charset="0"/>
              </a:rPr>
              <a:t>Content governance - processes for the management, creation and publishing of web content </a:t>
            </a:r>
          </a:p>
          <a:p>
            <a:r>
              <a:rPr lang="en-GB" sz="1400" b="1" dirty="0">
                <a:solidFill>
                  <a:schemeClr val="bg1"/>
                </a:solidFill>
                <a:latin typeface="Myriad Pro" panose="020B0503030403020204" pitchFamily="34" charset="0"/>
              </a:rPr>
              <a:t> </a:t>
            </a:r>
          </a:p>
        </p:txBody>
      </p:sp>
      <p:pic>
        <p:nvPicPr>
          <p:cNvPr id="5" name="Picture 4" descr="A white leaf in a pink circle&#10;&#10;Description automatically generated">
            <a:extLst>
              <a:ext uri="{FF2B5EF4-FFF2-40B4-BE49-F238E27FC236}">
                <a16:creationId xmlns:a16="http://schemas.microsoft.com/office/drawing/2014/main" id="{36589CE9-8DB1-94E0-784D-E09253FCBE29}"/>
              </a:ext>
            </a:extLst>
          </p:cNvPr>
          <p:cNvPicPr>
            <a:picLocks noChangeAspect="1"/>
          </p:cNvPicPr>
          <p:nvPr/>
        </p:nvPicPr>
        <p:blipFill>
          <a:blip r:embed="rId2">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1284419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5E0E-B362-A31E-5B23-404273AEA2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0714A-25ED-3BD6-D7FA-E48F96F50512}"/>
              </a:ext>
            </a:extLst>
          </p:cNvPr>
          <p:cNvSpPr>
            <a:spLocks noGrp="1"/>
          </p:cNvSpPr>
          <p:nvPr>
            <p:ph type="title"/>
          </p:nvPr>
        </p:nvSpPr>
        <p:spPr/>
        <p:txBody>
          <a:bodyPr/>
          <a:lstStyle/>
          <a:p>
            <a:endParaRPr lang="en-GB"/>
          </a:p>
        </p:txBody>
      </p:sp>
      <p:pic>
        <p:nvPicPr>
          <p:cNvPr id="7" name="Picture 6">
            <a:extLst>
              <a:ext uri="{FF2B5EF4-FFF2-40B4-BE49-F238E27FC236}">
                <a16:creationId xmlns:a16="http://schemas.microsoft.com/office/drawing/2014/main" id="{2C16EA37-988A-8E24-A7B9-54F17F905DEA}"/>
              </a:ext>
            </a:extLst>
          </p:cNvPr>
          <p:cNvPicPr>
            <a:picLocks noChangeAspect="1"/>
          </p:cNvPicPr>
          <p:nvPr/>
        </p:nvPicPr>
        <p:blipFill rotWithShape="1">
          <a:blip r:embed="rId3"/>
          <a:srcRect l="21897" t="17778" r="7673" b="13410"/>
          <a:stretch/>
        </p:blipFill>
        <p:spPr>
          <a:xfrm>
            <a:off x="0" y="0"/>
            <a:ext cx="12192000" cy="6865157"/>
          </a:xfrm>
          <a:prstGeom prst="rect">
            <a:avLst/>
          </a:prstGeom>
        </p:spPr>
      </p:pic>
      <p:sp>
        <p:nvSpPr>
          <p:cNvPr id="4" name="Rectangle: Rounded Corners 3">
            <a:extLst>
              <a:ext uri="{FF2B5EF4-FFF2-40B4-BE49-F238E27FC236}">
                <a16:creationId xmlns:a16="http://schemas.microsoft.com/office/drawing/2014/main" id="{E917F8A4-E638-ACF4-85AB-8DBF64B13C7F}"/>
              </a:ext>
            </a:extLst>
          </p:cNvPr>
          <p:cNvSpPr/>
          <p:nvPr/>
        </p:nvSpPr>
        <p:spPr>
          <a:xfrm>
            <a:off x="496064" y="2370776"/>
            <a:ext cx="5314339" cy="620591"/>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Myriad Pro" panose="020B0503030403020204" pitchFamily="34" charset="0"/>
              </a:rPr>
              <a:t>Web content owners and team</a:t>
            </a:r>
          </a:p>
        </p:txBody>
      </p:sp>
      <p:sp>
        <p:nvSpPr>
          <p:cNvPr id="5" name="Rectangle: Rounded Corners 4">
            <a:extLst>
              <a:ext uri="{FF2B5EF4-FFF2-40B4-BE49-F238E27FC236}">
                <a16:creationId xmlns:a16="http://schemas.microsoft.com/office/drawing/2014/main" id="{4FA7C888-B2CB-05F4-EF2B-CD43648E7190}"/>
              </a:ext>
            </a:extLst>
          </p:cNvPr>
          <p:cNvSpPr/>
          <p:nvPr/>
        </p:nvSpPr>
        <p:spPr>
          <a:xfrm>
            <a:off x="496064" y="3119645"/>
            <a:ext cx="5303814" cy="62059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Myriad Pro" panose="020B0503030403020204" pitchFamily="34" charset="0"/>
              </a:rPr>
              <a:t>Voice Automation &amp; Conversational AI</a:t>
            </a:r>
          </a:p>
        </p:txBody>
      </p:sp>
      <p:sp>
        <p:nvSpPr>
          <p:cNvPr id="6" name="Rectangle: Rounded Corners 5">
            <a:extLst>
              <a:ext uri="{FF2B5EF4-FFF2-40B4-BE49-F238E27FC236}">
                <a16:creationId xmlns:a16="http://schemas.microsoft.com/office/drawing/2014/main" id="{E8BEC247-3A03-6740-AD9D-AD2F6F632149}"/>
              </a:ext>
            </a:extLst>
          </p:cNvPr>
          <p:cNvSpPr/>
          <p:nvPr/>
        </p:nvSpPr>
        <p:spPr>
          <a:xfrm>
            <a:off x="496064" y="5366249"/>
            <a:ext cx="5303814" cy="620591"/>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Myriad Pro" panose="020B0503030403020204" pitchFamily="34" charset="0"/>
              </a:rPr>
              <a:t>Consolidation of customer services</a:t>
            </a:r>
          </a:p>
        </p:txBody>
      </p:sp>
      <p:sp>
        <p:nvSpPr>
          <p:cNvPr id="10" name="Rectangle: Rounded Corners 9">
            <a:extLst>
              <a:ext uri="{FF2B5EF4-FFF2-40B4-BE49-F238E27FC236}">
                <a16:creationId xmlns:a16="http://schemas.microsoft.com/office/drawing/2014/main" id="{FA850A57-1A31-D308-3059-7F956EFC8F4E}"/>
              </a:ext>
            </a:extLst>
          </p:cNvPr>
          <p:cNvSpPr/>
          <p:nvPr/>
        </p:nvSpPr>
        <p:spPr>
          <a:xfrm>
            <a:off x="496064" y="3868513"/>
            <a:ext cx="5314339" cy="62059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Myriad Pro" panose="020B0503030403020204" pitchFamily="34" charset="0"/>
              </a:rPr>
              <a:t>Customer platform &amp; customer account</a:t>
            </a:r>
          </a:p>
        </p:txBody>
      </p:sp>
      <p:sp>
        <p:nvSpPr>
          <p:cNvPr id="11" name="Rectangle: Rounded Corners 10">
            <a:extLst>
              <a:ext uri="{FF2B5EF4-FFF2-40B4-BE49-F238E27FC236}">
                <a16:creationId xmlns:a16="http://schemas.microsoft.com/office/drawing/2014/main" id="{8B3093C2-7070-FF67-B260-9D8956EEDC14}"/>
              </a:ext>
            </a:extLst>
          </p:cNvPr>
          <p:cNvSpPr/>
          <p:nvPr/>
        </p:nvSpPr>
        <p:spPr>
          <a:xfrm>
            <a:off x="496064" y="4617381"/>
            <a:ext cx="5314339" cy="62059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latin typeface="Myriad Pro" panose="020B0503030403020204" pitchFamily="34" charset="0"/>
              </a:rPr>
              <a:t>Service redesign</a:t>
            </a:r>
          </a:p>
        </p:txBody>
      </p:sp>
      <p:pic>
        <p:nvPicPr>
          <p:cNvPr id="14" name="Content Placeholder 13" descr="A black background with a black square&#10;&#10;AI-generated content may be incorrect.">
            <a:extLst>
              <a:ext uri="{FF2B5EF4-FFF2-40B4-BE49-F238E27FC236}">
                <a16:creationId xmlns:a16="http://schemas.microsoft.com/office/drawing/2014/main" id="{679CF0C7-115A-4C8F-044F-A3076BCCA14F}"/>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935793" y="4084308"/>
            <a:ext cx="1521672" cy="1444523"/>
          </a:xfrm>
        </p:spPr>
      </p:pic>
      <p:sp>
        <p:nvSpPr>
          <p:cNvPr id="15" name="Title 1">
            <a:extLst>
              <a:ext uri="{FF2B5EF4-FFF2-40B4-BE49-F238E27FC236}">
                <a16:creationId xmlns:a16="http://schemas.microsoft.com/office/drawing/2014/main" id="{01511454-F06C-673B-63A7-8B03C8E58BBA}"/>
              </a:ext>
            </a:extLst>
          </p:cNvPr>
          <p:cNvSpPr txBox="1">
            <a:spLocks/>
          </p:cNvSpPr>
          <p:nvPr/>
        </p:nvSpPr>
        <p:spPr>
          <a:xfrm>
            <a:off x="262244" y="233855"/>
            <a:ext cx="11667512" cy="1663348"/>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6100" b="1" dirty="0">
                <a:solidFill>
                  <a:prstClr val="white"/>
                </a:solidFill>
                <a:latin typeface="Myriad Pro" panose="020B0503030403020204" pitchFamily="34" charset="0"/>
                <a:cs typeface="Arial" panose="020B0604020202020204" pitchFamily="34" charset="0"/>
              </a:rPr>
              <a:t>Web content is one piece of the jigsaw</a:t>
            </a:r>
            <a:endParaRPr kumimoji="0" lang="en-GB" sz="61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endParaRPr>
          </a:p>
        </p:txBody>
      </p:sp>
      <p:sp>
        <p:nvSpPr>
          <p:cNvPr id="3" name="Arrow: Down 2">
            <a:extLst>
              <a:ext uri="{FF2B5EF4-FFF2-40B4-BE49-F238E27FC236}">
                <a16:creationId xmlns:a16="http://schemas.microsoft.com/office/drawing/2014/main" id="{B7C6429B-3001-E273-6F2A-F1AABDDB38D0}"/>
              </a:ext>
            </a:extLst>
          </p:cNvPr>
          <p:cNvSpPr/>
          <p:nvPr/>
        </p:nvSpPr>
        <p:spPr>
          <a:xfrm>
            <a:off x="6096000" y="2251587"/>
            <a:ext cx="983226" cy="4060723"/>
          </a:xfrm>
          <a:prstGeom prst="down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333DC8-9141-D15A-A72E-5AAD0F8E3322}"/>
              </a:ext>
            </a:extLst>
          </p:cNvPr>
          <p:cNvSpPr txBox="1"/>
          <p:nvPr/>
        </p:nvSpPr>
        <p:spPr>
          <a:xfrm rot="5400000">
            <a:off x="4178709" y="3796093"/>
            <a:ext cx="4857135" cy="646331"/>
          </a:xfrm>
          <a:prstGeom prst="rect">
            <a:avLst/>
          </a:prstGeom>
          <a:noFill/>
        </p:spPr>
        <p:txBody>
          <a:bodyPr wrap="square" rtlCol="0">
            <a:spAutoFit/>
          </a:bodyPr>
          <a:lstStyle/>
          <a:p>
            <a:pPr algn="ctr"/>
            <a:r>
              <a:rPr lang="en-GB" sz="3600" b="1" dirty="0">
                <a:solidFill>
                  <a:schemeClr val="bg1"/>
                </a:solidFill>
                <a:latin typeface="Myriad Pro" panose="020B0503030403020204" pitchFamily="34" charset="0"/>
              </a:rPr>
              <a:t>Roadmap</a:t>
            </a:r>
          </a:p>
        </p:txBody>
      </p:sp>
      <p:pic>
        <p:nvPicPr>
          <p:cNvPr id="12" name="Picture 11" descr="A white leaf in a pink circle&#10;&#10;Description automatically generated">
            <a:extLst>
              <a:ext uri="{FF2B5EF4-FFF2-40B4-BE49-F238E27FC236}">
                <a16:creationId xmlns:a16="http://schemas.microsoft.com/office/drawing/2014/main" id="{CCFD6C32-F3D8-2F6A-ACA5-9C373B8466A3}"/>
              </a:ext>
            </a:extLst>
          </p:cNvPr>
          <p:cNvPicPr>
            <a:picLocks noChangeAspect="1"/>
          </p:cNvPicPr>
          <p:nvPr/>
        </p:nvPicPr>
        <p:blipFill>
          <a:blip r:embed="rId6">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211476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08ECF-44A4-F877-3071-9B316D91936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E689206-29CD-00BE-B56E-52C498178F3E}"/>
              </a:ext>
            </a:extLst>
          </p:cNvPr>
          <p:cNvSpPr txBox="1">
            <a:spLocks/>
          </p:cNvSpPr>
          <p:nvPr/>
        </p:nvSpPr>
        <p:spPr>
          <a:xfrm>
            <a:off x="714315" y="500061"/>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600" b="1" i="0" u="none" strike="noStrike" kern="1200" cap="none" spc="0" normalizeH="0" baseline="0" noProof="0" dirty="0">
                <a:ln>
                  <a:noFill/>
                </a:ln>
                <a:solidFill>
                  <a:srgbClr val="E8E8E8">
                    <a:lumMod val="25000"/>
                  </a:srgbClr>
                </a:solidFill>
                <a:effectLst/>
                <a:uLnTx/>
                <a:uFillTx/>
                <a:latin typeface="Myriad Pro" panose="020B0503030403020204" pitchFamily="34" charset="0"/>
                <a:ea typeface="+mj-ea"/>
                <a:cs typeface="Arial" panose="020B0604020202020204" pitchFamily="34" charset="0"/>
              </a:rPr>
              <a:t>3 core elements to help us to get there </a:t>
            </a:r>
            <a:endParaRPr kumimoji="0" lang="en-GB" sz="5600" b="0" i="0" u="none" strike="noStrike" kern="1200" cap="none" spc="0" normalizeH="0" baseline="0" noProof="0" dirty="0">
              <a:ln>
                <a:noFill/>
              </a:ln>
              <a:solidFill>
                <a:srgbClr val="E8E8E8">
                  <a:lumMod val="25000"/>
                </a:srgbClr>
              </a:solidFill>
              <a:effectLst/>
              <a:uLnTx/>
              <a:uFillTx/>
              <a:latin typeface="Myriad Pro" panose="020B0503030403020204" pitchFamily="34" charset="0"/>
              <a:ea typeface="+mj-ea"/>
              <a:cs typeface="Arial" panose="020B0604020202020204" pitchFamily="34" charset="0"/>
            </a:endParaRPr>
          </a:p>
        </p:txBody>
      </p:sp>
      <p:pic>
        <p:nvPicPr>
          <p:cNvPr id="17" name="Picture 16" descr="A white leaf in a pink circle&#10;&#10;Description automatically generated">
            <a:extLst>
              <a:ext uri="{FF2B5EF4-FFF2-40B4-BE49-F238E27FC236}">
                <a16:creationId xmlns:a16="http://schemas.microsoft.com/office/drawing/2014/main" id="{AC6DBED9-2778-684D-8CF0-BA587F77F135}"/>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
        <p:nvSpPr>
          <p:cNvPr id="22" name="Rectangle: Rounded Corners 21">
            <a:extLst>
              <a:ext uri="{FF2B5EF4-FFF2-40B4-BE49-F238E27FC236}">
                <a16:creationId xmlns:a16="http://schemas.microsoft.com/office/drawing/2014/main" id="{5FBF7B08-9B25-B497-657B-1E180E24B69A}"/>
              </a:ext>
            </a:extLst>
          </p:cNvPr>
          <p:cNvSpPr/>
          <p:nvPr/>
        </p:nvSpPr>
        <p:spPr>
          <a:xfrm>
            <a:off x="875072" y="2526441"/>
            <a:ext cx="2733368" cy="2467897"/>
          </a:xfrm>
          <a:prstGeom prst="round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latin typeface="Myriad Pro" panose="020B0503030403020204" pitchFamily="34" charset="0"/>
              </a:rPr>
              <a:t>People &amp; Culture</a:t>
            </a:r>
          </a:p>
        </p:txBody>
      </p:sp>
      <p:sp>
        <p:nvSpPr>
          <p:cNvPr id="23" name="Rectangle: Rounded Corners 22">
            <a:extLst>
              <a:ext uri="{FF2B5EF4-FFF2-40B4-BE49-F238E27FC236}">
                <a16:creationId xmlns:a16="http://schemas.microsoft.com/office/drawing/2014/main" id="{E37F2691-2C99-26B6-0720-2C5C4FB5A46F}"/>
              </a:ext>
            </a:extLst>
          </p:cNvPr>
          <p:cNvSpPr/>
          <p:nvPr/>
        </p:nvSpPr>
        <p:spPr>
          <a:xfrm>
            <a:off x="4615264" y="2526440"/>
            <a:ext cx="2733368" cy="2467897"/>
          </a:xfrm>
          <a:prstGeom prst="round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latin typeface="Myriad Pro" panose="020B0503030403020204" pitchFamily="34" charset="0"/>
              </a:rPr>
              <a:t>Processes &amp; Technology</a:t>
            </a:r>
          </a:p>
        </p:txBody>
      </p:sp>
      <p:sp>
        <p:nvSpPr>
          <p:cNvPr id="25" name="Rectangle: Rounded Corners 24">
            <a:extLst>
              <a:ext uri="{FF2B5EF4-FFF2-40B4-BE49-F238E27FC236}">
                <a16:creationId xmlns:a16="http://schemas.microsoft.com/office/drawing/2014/main" id="{0F858D41-094D-47CD-4D71-2BC31E9E88C0}"/>
              </a:ext>
            </a:extLst>
          </p:cNvPr>
          <p:cNvSpPr/>
          <p:nvPr/>
        </p:nvSpPr>
        <p:spPr>
          <a:xfrm>
            <a:off x="8277780" y="2526440"/>
            <a:ext cx="2733368" cy="2467897"/>
          </a:xfrm>
          <a:prstGeom prst="round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latin typeface="Myriad Pro" panose="020B0503030403020204" pitchFamily="34" charset="0"/>
              </a:rPr>
              <a:t>Strategy &amp; Vision</a:t>
            </a:r>
          </a:p>
        </p:txBody>
      </p:sp>
    </p:spTree>
    <p:extLst>
      <p:ext uri="{BB962C8B-B14F-4D97-AF65-F5344CB8AC3E}">
        <p14:creationId xmlns:p14="http://schemas.microsoft.com/office/powerpoint/2010/main" val="3135892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a:extLst>
            <a:ext uri="{FF2B5EF4-FFF2-40B4-BE49-F238E27FC236}">
              <a16:creationId xmlns:a16="http://schemas.microsoft.com/office/drawing/2014/main" id="{25337A66-8598-802D-DD87-53AE0D0498D3}"/>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4A516F-9945-0782-DB06-4B926D1DA47C}"/>
              </a:ext>
            </a:extLst>
          </p:cNvPr>
          <p:cNvCxnSpPr>
            <a:cxnSpLocks/>
          </p:cNvCxnSpPr>
          <p:nvPr/>
        </p:nvCxnSpPr>
        <p:spPr>
          <a:xfrm>
            <a:off x="914400" y="507592"/>
            <a:ext cx="10153650" cy="0"/>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FF957BCA-B15F-978B-9075-CEC45E0D4E44}"/>
              </a:ext>
            </a:extLst>
          </p:cNvPr>
          <p:cNvSpPr txBox="1">
            <a:spLocks/>
          </p:cNvSpPr>
          <p:nvPr/>
        </p:nvSpPr>
        <p:spPr>
          <a:xfrm>
            <a:off x="419100" y="2167231"/>
            <a:ext cx="11353800" cy="2523537"/>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800" b="1" dirty="0">
                <a:solidFill>
                  <a:prstClr val="white"/>
                </a:solidFill>
                <a:latin typeface="Myriad Pro" panose="020B0503030403020204" pitchFamily="34" charset="0"/>
                <a:cs typeface="Arial" panose="020B0604020202020204" pitchFamily="34" charset="0"/>
              </a:rPr>
              <a:t>abaigeal.cole@redbridge.gov.uk</a:t>
            </a:r>
            <a:endParaRPr kumimoji="0" lang="en-GB" sz="4800" b="1" i="0" u="none" strike="noStrike" kern="1200" cap="none" spc="0" normalizeH="0" baseline="0" noProof="0" dirty="0">
              <a:ln>
                <a:noFill/>
              </a:ln>
              <a:solidFill>
                <a:prstClr val="white"/>
              </a:solidFill>
              <a:effectLst/>
              <a:uLnTx/>
              <a:uFillTx/>
              <a:latin typeface="Myriad Pro" panose="020B0503030403020204" pitchFamily="34" charset="0"/>
              <a:ea typeface="+mj-ea"/>
              <a:cs typeface="Arial" panose="020B0604020202020204" pitchFamily="34" charset="0"/>
            </a:endParaRPr>
          </a:p>
        </p:txBody>
      </p:sp>
    </p:spTree>
    <p:extLst>
      <p:ext uri="{BB962C8B-B14F-4D97-AF65-F5344CB8AC3E}">
        <p14:creationId xmlns:p14="http://schemas.microsoft.com/office/powerpoint/2010/main" val="269929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a:extLst>
            <a:ext uri="{FF2B5EF4-FFF2-40B4-BE49-F238E27FC236}">
              <a16:creationId xmlns:a16="http://schemas.microsoft.com/office/drawing/2014/main" id="{6B70F0D0-13F3-9A1D-72A8-5C97C1410385}"/>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AF63886-5E1D-7CA0-FFAA-ED5D4ADEDBD3}"/>
              </a:ext>
            </a:extLst>
          </p:cNvPr>
          <p:cNvCxnSpPr>
            <a:cxnSpLocks/>
          </p:cNvCxnSpPr>
          <p:nvPr/>
        </p:nvCxnSpPr>
        <p:spPr>
          <a:xfrm>
            <a:off x="825910" y="723901"/>
            <a:ext cx="0" cy="5794885"/>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D9C9883C-94AF-6D6C-4501-1A843CF4F004}"/>
              </a:ext>
            </a:extLst>
          </p:cNvPr>
          <p:cNvSpPr/>
          <p:nvPr/>
        </p:nvSpPr>
        <p:spPr>
          <a:xfrm>
            <a:off x="1312607" y="380821"/>
            <a:ext cx="10368115" cy="55884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dirty="0">
                <a:solidFill>
                  <a:prstClr val="white"/>
                </a:solidFill>
                <a:latin typeface="Myriad Pro" panose="020B0503030403020204" pitchFamily="34" charset="0"/>
              </a:rPr>
              <a:t>High volume of calls</a:t>
            </a:r>
          </a:p>
          <a:p>
            <a:pPr marL="571500" indent="-571500">
              <a:buFont typeface="Arial" panose="020B0604020202020204" pitchFamily="34" charset="0"/>
              <a:buChar char="•"/>
              <a:defRPr/>
            </a:pPr>
            <a:r>
              <a:rPr lang="en-GB" sz="3600" dirty="0">
                <a:solidFill>
                  <a:prstClr val="white"/>
                </a:solidFill>
                <a:latin typeface="Myriad Pro" panose="020B0503030403020204" pitchFamily="34" charset="0"/>
              </a:rPr>
              <a:t>1 corporate centre and several small customer services teams  - </a:t>
            </a:r>
            <a:r>
              <a:rPr kumimoji="0" lang="en-GB" sz="3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multiple contact centres / diff front doors</a:t>
            </a:r>
            <a:endParaRPr lang="en-GB" sz="3600" dirty="0">
              <a:solidFill>
                <a:prstClr val="white"/>
              </a:solidFill>
              <a:latin typeface="Myriad Pro" panose="020B0503030403020204" pitchFamily="34" charset="0"/>
            </a:endParaRPr>
          </a:p>
          <a:p>
            <a:pPr marL="571500" indent="-571500">
              <a:buFont typeface="Arial" panose="020B0604020202020204" pitchFamily="34" charset="0"/>
              <a:buChar char="•"/>
              <a:defRPr/>
            </a:pPr>
            <a:r>
              <a:rPr kumimoji="0" lang="en-GB" sz="3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Multiple phone numbers</a:t>
            </a:r>
            <a:endParaRPr lang="en-GB" sz="3600" dirty="0">
              <a:solidFill>
                <a:prstClr val="white"/>
              </a:solidFill>
              <a:latin typeface="Myriad Pro" panose="020B0503030403020204" pitchFamily="34" charset="0"/>
            </a:endParaRPr>
          </a:p>
          <a:p>
            <a:pPr marL="571500" indent="-571500">
              <a:buFont typeface="Arial" panose="020B0604020202020204" pitchFamily="34" charset="0"/>
              <a:buChar char="•"/>
              <a:defRPr/>
            </a:pPr>
            <a:r>
              <a:rPr lang="en-GB" sz="3600" dirty="0">
                <a:solidFill>
                  <a:prstClr val="white"/>
                </a:solidFill>
                <a:latin typeface="Myriad Pro" panose="020B0503030403020204" pitchFamily="34" charset="0"/>
              </a:rPr>
              <a:t>Over 80 different emails on the website</a:t>
            </a:r>
          </a:p>
          <a:p>
            <a:pPr marL="571500" indent="-571500">
              <a:buFont typeface="Arial" panose="020B0604020202020204" pitchFamily="34" charset="0"/>
              <a:buChar char="•"/>
              <a:defRPr/>
            </a:pPr>
            <a:r>
              <a:rPr kumimoji="0" lang="en-GB" sz="3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High volume of emails</a:t>
            </a:r>
          </a:p>
          <a:p>
            <a:pPr marL="571500" indent="-571500">
              <a:buFont typeface="Arial" panose="020B0604020202020204" pitchFamily="34" charset="0"/>
              <a:buChar char="•"/>
              <a:defRPr/>
            </a:pPr>
            <a:r>
              <a:rPr lang="en-GB" sz="3600" dirty="0">
                <a:solidFill>
                  <a:prstClr val="white"/>
                </a:solidFill>
                <a:latin typeface="Myriad Pro" panose="020B0503030403020204" pitchFamily="34" charset="0"/>
              </a:rPr>
              <a:t>Emails being used as a way to manage cases</a:t>
            </a:r>
          </a:p>
        </p:txBody>
      </p:sp>
      <p:sp>
        <p:nvSpPr>
          <p:cNvPr id="29" name="TextBox 28">
            <a:extLst>
              <a:ext uri="{FF2B5EF4-FFF2-40B4-BE49-F238E27FC236}">
                <a16:creationId xmlns:a16="http://schemas.microsoft.com/office/drawing/2014/main" id="{DC872208-490D-07F5-A898-9C0E4E7D86E2}"/>
              </a:ext>
            </a:extLst>
          </p:cNvPr>
          <p:cNvSpPr txBox="1"/>
          <p:nvPr/>
        </p:nvSpPr>
        <p:spPr>
          <a:xfrm>
            <a:off x="1730477" y="5934011"/>
            <a:ext cx="9724103" cy="584775"/>
          </a:xfrm>
          <a:prstGeom prst="rect">
            <a:avLst/>
          </a:prstGeom>
          <a:noFill/>
        </p:spPr>
        <p:txBody>
          <a:bodyPr wrap="square">
            <a:spAutoFit/>
          </a:bodyPr>
          <a:lstStyle/>
          <a:p>
            <a:pPr>
              <a:defRPr/>
            </a:pPr>
            <a:r>
              <a:rPr kumimoji="0" lang="en-GB" sz="3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All of which led to…</a:t>
            </a:r>
          </a:p>
        </p:txBody>
      </p:sp>
      <p:pic>
        <p:nvPicPr>
          <p:cNvPr id="31" name="Picture 30" descr="A white leaf in a pink circle&#10;&#10;Description automatically generated">
            <a:extLst>
              <a:ext uri="{FF2B5EF4-FFF2-40B4-BE49-F238E27FC236}">
                <a16:creationId xmlns:a16="http://schemas.microsoft.com/office/drawing/2014/main" id="{2A6AC0F0-C80E-51FD-67D3-16316EBE5106}"/>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1047026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a:extLst>
            <a:ext uri="{FF2B5EF4-FFF2-40B4-BE49-F238E27FC236}">
              <a16:creationId xmlns:a16="http://schemas.microsoft.com/office/drawing/2014/main" id="{9C2CBE48-E650-F7D6-48B8-11CEEC8082F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96F7146-1D44-3759-9C5E-747E9E91781B}"/>
              </a:ext>
            </a:extLst>
          </p:cNvPr>
          <p:cNvSpPr/>
          <p:nvPr/>
        </p:nvSpPr>
        <p:spPr>
          <a:xfrm>
            <a:off x="5830531" y="2865214"/>
            <a:ext cx="5633884" cy="1395072"/>
          </a:xfrm>
          <a:prstGeom prst="rect">
            <a:avLst/>
          </a:prstGeom>
          <a:noFill/>
          <a:ln w="28575">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07775F8-0965-BE5F-84CA-64D49AF34A2C}"/>
              </a:ext>
            </a:extLst>
          </p:cNvPr>
          <p:cNvSpPr/>
          <p:nvPr/>
        </p:nvSpPr>
        <p:spPr>
          <a:xfrm>
            <a:off x="6096000" y="3007228"/>
            <a:ext cx="5142271" cy="111104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prstClr val="black"/>
                </a:solidFill>
                <a:effectLst/>
                <a:uLnTx/>
                <a:uFillTx/>
                <a:latin typeface="Myriad Pro" panose="020B0503030403020204" pitchFamily="34" charset="0"/>
                <a:ea typeface="+mn-ea"/>
                <a:cs typeface="+mn-cs"/>
              </a:rPr>
              <a:t>Web: 25%</a:t>
            </a:r>
          </a:p>
        </p:txBody>
      </p:sp>
      <p:sp>
        <p:nvSpPr>
          <p:cNvPr id="5" name="Rectangle 4">
            <a:extLst>
              <a:ext uri="{FF2B5EF4-FFF2-40B4-BE49-F238E27FC236}">
                <a16:creationId xmlns:a16="http://schemas.microsoft.com/office/drawing/2014/main" id="{9356390A-6A02-08EB-AE9E-7C53EDF1D800}"/>
              </a:ext>
            </a:extLst>
          </p:cNvPr>
          <p:cNvSpPr/>
          <p:nvPr/>
        </p:nvSpPr>
        <p:spPr>
          <a:xfrm>
            <a:off x="6096000" y="1625797"/>
            <a:ext cx="5142271" cy="111104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prstClr val="black"/>
                </a:solidFill>
                <a:effectLst/>
                <a:uLnTx/>
                <a:uFillTx/>
                <a:latin typeface="Myriad Pro" panose="020B0503030403020204" pitchFamily="34" charset="0"/>
                <a:ea typeface="+mn-ea"/>
                <a:cs typeface="+mn-cs"/>
              </a:rPr>
              <a:t>Phone: 46%</a:t>
            </a:r>
          </a:p>
        </p:txBody>
      </p:sp>
      <p:pic>
        <p:nvPicPr>
          <p:cNvPr id="6" name="Picture 2" descr="Citizen Experience (CX) &amp; Feedback Solutions | GovMetric">
            <a:extLst>
              <a:ext uri="{FF2B5EF4-FFF2-40B4-BE49-F238E27FC236}">
                <a16:creationId xmlns:a16="http://schemas.microsoft.com/office/drawing/2014/main" id="{EABD4739-F589-F937-8DFE-5793A073E1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065" r="68065" b="31613"/>
          <a:stretch/>
        </p:blipFill>
        <p:spPr bwMode="auto">
          <a:xfrm>
            <a:off x="5490913" y="1102973"/>
            <a:ext cx="1210171" cy="13006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A9B16C3-12A2-785C-688A-064884349DB0}"/>
              </a:ext>
            </a:extLst>
          </p:cNvPr>
          <p:cNvSpPr/>
          <p:nvPr/>
        </p:nvSpPr>
        <p:spPr>
          <a:xfrm>
            <a:off x="977127" y="1172366"/>
            <a:ext cx="4040354" cy="45132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rating experience as </a:t>
            </a:r>
            <a:r>
              <a:rPr lang="en-GB" sz="5400" b="1" dirty="0">
                <a:solidFill>
                  <a:prstClr val="white"/>
                </a:solidFill>
                <a:latin typeface="Myriad Pro" panose="020B0503030403020204" pitchFamily="34" charset="0"/>
              </a:rPr>
              <a:t>‘</a:t>
            </a:r>
            <a:r>
              <a:rPr kumimoji="0" lang="en-GB" sz="5400" b="1" u="none" strike="noStrike" kern="1200" cap="none" spc="0" normalizeH="0" baseline="0" noProof="0" dirty="0">
                <a:ln>
                  <a:noFill/>
                </a:ln>
                <a:solidFill>
                  <a:schemeClr val="accent5"/>
                </a:solidFill>
                <a:effectLst/>
                <a:uLnTx/>
                <a:uFillTx/>
                <a:latin typeface="Myriad Pro" panose="020B0503030403020204" pitchFamily="34" charset="0"/>
                <a:ea typeface="+mn-ea"/>
                <a:cs typeface="+mn-cs"/>
              </a:rPr>
              <a:t>Good</a:t>
            </a:r>
            <a:r>
              <a:rPr kumimoji="0" lang="en-GB" sz="5400" b="1"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t>
            </a:r>
            <a:r>
              <a:rPr lang="en-GB" sz="5400" b="1" dirty="0">
                <a:solidFill>
                  <a:prstClr val="white"/>
                </a:solidFill>
                <a:latin typeface="Myriad Pro" panose="020B0503030403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white"/>
                </a:solidFill>
                <a:latin typeface="Myriad Pro" panose="020B0503030403020204" pitchFamily="34" charset="0"/>
              </a:rPr>
              <a:t>(2024)</a:t>
            </a:r>
            <a:endParaRPr kumimoji="0" lang="en-GB" sz="3200" b="1"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9" name="TextBox 8">
            <a:extLst>
              <a:ext uri="{FF2B5EF4-FFF2-40B4-BE49-F238E27FC236}">
                <a16:creationId xmlns:a16="http://schemas.microsoft.com/office/drawing/2014/main" id="{ABA4D7DA-5F37-248D-D8D1-4652C8804D93}"/>
              </a:ext>
            </a:extLst>
          </p:cNvPr>
          <p:cNvSpPr txBox="1"/>
          <p:nvPr/>
        </p:nvSpPr>
        <p:spPr>
          <a:xfrm>
            <a:off x="9958849" y="3856663"/>
            <a:ext cx="136545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prstClr val="black"/>
                </a:solidFill>
                <a:effectLst/>
                <a:uLnTx/>
                <a:uFillTx/>
                <a:latin typeface="Myriad Pro" panose="020B0503030403020204" pitchFamily="34" charset="0"/>
                <a:ea typeface="+mn-ea"/>
                <a:cs typeface="+mn-cs"/>
              </a:rPr>
              <a:t>Sample size: 21,282</a:t>
            </a:r>
          </a:p>
        </p:txBody>
      </p:sp>
      <p:sp>
        <p:nvSpPr>
          <p:cNvPr id="10" name="Rectangle 9">
            <a:extLst>
              <a:ext uri="{FF2B5EF4-FFF2-40B4-BE49-F238E27FC236}">
                <a16:creationId xmlns:a16="http://schemas.microsoft.com/office/drawing/2014/main" id="{AC0127EA-E505-CF2D-838B-7FE790CFEA9B}"/>
              </a:ext>
            </a:extLst>
          </p:cNvPr>
          <p:cNvSpPr/>
          <p:nvPr/>
        </p:nvSpPr>
        <p:spPr>
          <a:xfrm>
            <a:off x="6096000" y="4388659"/>
            <a:ext cx="5142271" cy="111104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prstClr val="black"/>
                </a:solidFill>
                <a:effectLst/>
                <a:uLnTx/>
                <a:uFillTx/>
                <a:latin typeface="Myriad Pro" panose="020B0503030403020204" pitchFamily="34" charset="0"/>
                <a:ea typeface="+mn-ea"/>
                <a:cs typeface="+mn-cs"/>
              </a:rPr>
              <a:t>Email: 30%</a:t>
            </a:r>
          </a:p>
        </p:txBody>
      </p:sp>
      <p:pic>
        <p:nvPicPr>
          <p:cNvPr id="11" name="Picture 2" descr="Citizen Experience (CX) &amp; Feedback Solutions | GovMetric">
            <a:extLst>
              <a:ext uri="{FF2B5EF4-FFF2-40B4-BE49-F238E27FC236}">
                <a16:creationId xmlns:a16="http://schemas.microsoft.com/office/drawing/2014/main" id="{7800ADDD-D098-8F98-9427-D8F4BFD52E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065" r="68065" b="31613"/>
          <a:stretch/>
        </p:blipFill>
        <p:spPr bwMode="auto">
          <a:xfrm>
            <a:off x="5490913" y="2625896"/>
            <a:ext cx="1210171" cy="13006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itizen Experience (CX) &amp; Feedback Solutions | GovMetric">
            <a:extLst>
              <a:ext uri="{FF2B5EF4-FFF2-40B4-BE49-F238E27FC236}">
                <a16:creationId xmlns:a16="http://schemas.microsoft.com/office/drawing/2014/main" id="{E318E7E8-EE7B-D149-C0CD-393524133E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065" r="68065" b="31613"/>
          <a:stretch/>
        </p:blipFill>
        <p:spPr bwMode="auto">
          <a:xfrm>
            <a:off x="5490913" y="3951107"/>
            <a:ext cx="1210171" cy="13006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B0FE6A3-E15C-56C3-5420-4D9B996F3B00}"/>
              </a:ext>
            </a:extLst>
          </p:cNvPr>
          <p:cNvSpPr txBox="1"/>
          <p:nvPr/>
        </p:nvSpPr>
        <p:spPr>
          <a:xfrm>
            <a:off x="9958848" y="2454874"/>
            <a:ext cx="136545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prstClr val="black"/>
                </a:solidFill>
                <a:effectLst/>
                <a:uLnTx/>
                <a:uFillTx/>
                <a:latin typeface="Myriad Pro" panose="020B0503030403020204" pitchFamily="34" charset="0"/>
                <a:ea typeface="+mn-ea"/>
                <a:cs typeface="+mn-cs"/>
              </a:rPr>
              <a:t>Sample size: 9,291</a:t>
            </a:r>
          </a:p>
        </p:txBody>
      </p:sp>
      <p:sp>
        <p:nvSpPr>
          <p:cNvPr id="14" name="TextBox 13">
            <a:extLst>
              <a:ext uri="{FF2B5EF4-FFF2-40B4-BE49-F238E27FC236}">
                <a16:creationId xmlns:a16="http://schemas.microsoft.com/office/drawing/2014/main" id="{A4367F00-A9BC-8DA4-F4FE-B063742BB3EA}"/>
              </a:ext>
            </a:extLst>
          </p:cNvPr>
          <p:cNvSpPr txBox="1"/>
          <p:nvPr/>
        </p:nvSpPr>
        <p:spPr>
          <a:xfrm>
            <a:off x="9958848" y="5213119"/>
            <a:ext cx="136545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prstClr val="black"/>
                </a:solidFill>
                <a:effectLst/>
                <a:uLnTx/>
                <a:uFillTx/>
                <a:latin typeface="Myriad Pro" panose="020B0503030403020204" pitchFamily="34" charset="0"/>
                <a:ea typeface="+mn-ea"/>
                <a:cs typeface="+mn-cs"/>
              </a:rPr>
              <a:t>Sample size: 1,053</a:t>
            </a:r>
          </a:p>
        </p:txBody>
      </p:sp>
      <p:cxnSp>
        <p:nvCxnSpPr>
          <p:cNvPr id="15" name="Straight Connector 14">
            <a:extLst>
              <a:ext uri="{FF2B5EF4-FFF2-40B4-BE49-F238E27FC236}">
                <a16:creationId xmlns:a16="http://schemas.microsoft.com/office/drawing/2014/main" id="{C66D6F66-EB0E-FF60-6D8D-979EEC99BF88}"/>
              </a:ext>
            </a:extLst>
          </p:cNvPr>
          <p:cNvCxnSpPr>
            <a:cxnSpLocks/>
          </p:cNvCxnSpPr>
          <p:nvPr/>
        </p:nvCxnSpPr>
        <p:spPr>
          <a:xfrm>
            <a:off x="825910" y="723901"/>
            <a:ext cx="0" cy="5794885"/>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6" name="Picture 15" descr="A white leaf in a pink circle&#10;&#10;Description automatically generated">
            <a:extLst>
              <a:ext uri="{FF2B5EF4-FFF2-40B4-BE49-F238E27FC236}">
                <a16:creationId xmlns:a16="http://schemas.microsoft.com/office/drawing/2014/main" id="{5530EF0C-C8A1-43DB-AADA-1111B728B08A}"/>
              </a:ext>
            </a:extLst>
          </p:cNvPr>
          <p:cNvPicPr>
            <a:picLocks noChangeAspect="1"/>
          </p:cNvPicPr>
          <p:nvPr/>
        </p:nvPicPr>
        <p:blipFill>
          <a:blip r:embed="rId4">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235524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FCFD27C2-6B60-E6EE-34B5-AFC551DBB1F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C7F6A0E-30B2-7BA0-52A0-76009B0F1260}"/>
              </a:ext>
            </a:extLst>
          </p:cNvPr>
          <p:cNvSpPr/>
          <p:nvPr/>
        </p:nvSpPr>
        <p:spPr>
          <a:xfrm>
            <a:off x="1533832" y="1901313"/>
            <a:ext cx="4424516" cy="30553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There were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8DC63F"/>
                </a:solidFill>
                <a:effectLst/>
                <a:uLnTx/>
                <a:uFillTx/>
                <a:latin typeface="Myriad Pro" panose="020B0503030403020204" pitchFamily="34" charset="0"/>
                <a:ea typeface="+mn-ea"/>
                <a:cs typeface="+mn-cs"/>
              </a:rPr>
              <a:t>8.5 million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visits to the Redbridge website in 2024</a:t>
            </a:r>
            <a:r>
              <a:rPr lang="en-GB" sz="4400" dirty="0">
                <a:solidFill>
                  <a:prstClr val="white"/>
                </a:solidFill>
                <a:latin typeface="Myriad Pro" panose="020B0503030403020204" pitchFamily="34" charset="0"/>
              </a:rPr>
              <a:t>…</a:t>
            </a:r>
            <a:endParaRPr kumimoji="0" lang="en-GB" sz="3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4" name="Rectangle 3">
            <a:extLst>
              <a:ext uri="{FF2B5EF4-FFF2-40B4-BE49-F238E27FC236}">
                <a16:creationId xmlns:a16="http://schemas.microsoft.com/office/drawing/2014/main" id="{F35C8A8E-0D16-0F50-387E-3CA26B0E75A5}"/>
              </a:ext>
            </a:extLst>
          </p:cNvPr>
          <p:cNvSpPr/>
          <p:nvPr/>
        </p:nvSpPr>
        <p:spPr>
          <a:xfrm>
            <a:off x="7000567" y="1901313"/>
            <a:ext cx="4257370" cy="30553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0" b="1" dirty="0">
                <a:solidFill>
                  <a:srgbClr val="8DC63F"/>
                </a:solidFill>
                <a:latin typeface="Myriad Pro" panose="020B0503030403020204" pitchFamily="34" charset="0"/>
              </a:rPr>
              <a:t>21,282</a:t>
            </a:r>
            <a:r>
              <a:rPr kumimoji="0" lang="en-GB" sz="44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pieces of feedback for the website through GovMetric</a:t>
            </a:r>
            <a:endParaRPr kumimoji="0" lang="en-GB" sz="36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cxnSp>
        <p:nvCxnSpPr>
          <p:cNvPr id="2" name="Straight Connector 1">
            <a:extLst>
              <a:ext uri="{FF2B5EF4-FFF2-40B4-BE49-F238E27FC236}">
                <a16:creationId xmlns:a16="http://schemas.microsoft.com/office/drawing/2014/main" id="{1881DB46-C300-DE89-34B4-A68E4E92374D}"/>
              </a:ext>
            </a:extLst>
          </p:cNvPr>
          <p:cNvCxnSpPr>
            <a:cxnSpLocks/>
          </p:cNvCxnSpPr>
          <p:nvPr/>
        </p:nvCxnSpPr>
        <p:spPr>
          <a:xfrm>
            <a:off x="825910" y="723901"/>
            <a:ext cx="0" cy="5794885"/>
          </a:xfrm>
          <a:prstGeom prst="line">
            <a:avLst/>
          </a:prstGeom>
          <a:ln w="28575">
            <a:solidFill>
              <a:schemeClr val="bg1"/>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3" name="Picture 2" descr="A white leaf in a pink circle&#10;&#10;Description automatically generated">
            <a:extLst>
              <a:ext uri="{FF2B5EF4-FFF2-40B4-BE49-F238E27FC236}">
                <a16:creationId xmlns:a16="http://schemas.microsoft.com/office/drawing/2014/main" id="{CE94EBD3-B786-FA22-B443-D25433E47F42}"/>
              </a:ext>
            </a:extLst>
          </p:cNvPr>
          <p:cNvPicPr>
            <a:picLocks noChangeAspect="1"/>
          </p:cNvPicPr>
          <p:nvPr/>
        </p:nvPicPr>
        <p:blipFill>
          <a:blip r:embed="rId3">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655949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89C9B7E-5330-52CE-F71B-AAC023CD146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C0A263B-0E01-B392-DEF2-AEE25C992917}"/>
              </a:ext>
            </a:extLst>
          </p:cNvPr>
          <p:cNvSpPr/>
          <p:nvPr/>
        </p:nvSpPr>
        <p:spPr>
          <a:xfrm>
            <a:off x="1140542" y="1381433"/>
            <a:ext cx="4070554" cy="39279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500" b="1" dirty="0">
                <a:latin typeface="Myriad Pro" panose="020B0503030403020204" pitchFamily="34" charset="0"/>
              </a:rPr>
              <a:t>52%</a:t>
            </a:r>
          </a:p>
          <a:p>
            <a:pPr algn="ctr"/>
            <a:r>
              <a:rPr lang="en-GB" sz="3600" dirty="0">
                <a:latin typeface="Myriad Pro" panose="020B0503030403020204" pitchFamily="34" charset="0"/>
              </a:rPr>
              <a:t>tried online before calling in</a:t>
            </a:r>
          </a:p>
        </p:txBody>
      </p:sp>
      <p:sp>
        <p:nvSpPr>
          <p:cNvPr id="4" name="Rectangle 3">
            <a:extLst>
              <a:ext uri="{FF2B5EF4-FFF2-40B4-BE49-F238E27FC236}">
                <a16:creationId xmlns:a16="http://schemas.microsoft.com/office/drawing/2014/main" id="{223DE84F-E849-347C-EA82-FC20FD8931E0}"/>
              </a:ext>
            </a:extLst>
          </p:cNvPr>
          <p:cNvSpPr/>
          <p:nvPr/>
        </p:nvSpPr>
        <p:spPr>
          <a:xfrm>
            <a:off x="6666274" y="1381433"/>
            <a:ext cx="4070554" cy="20008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latin typeface="Myriad Pro" panose="020B0503030403020204" pitchFamily="34" charset="0"/>
              </a:rPr>
              <a:t>12,308 hours </a:t>
            </a:r>
          </a:p>
          <a:p>
            <a:pPr algn="ctr"/>
            <a:r>
              <a:rPr lang="en-GB" dirty="0">
                <a:latin typeface="Myriad Pro" panose="020B0503030403020204" pitchFamily="34" charset="0"/>
              </a:rPr>
              <a:t>that could have been saved if our online offering was better</a:t>
            </a:r>
          </a:p>
        </p:txBody>
      </p:sp>
      <p:sp>
        <p:nvSpPr>
          <p:cNvPr id="6" name="Rectangle 5">
            <a:extLst>
              <a:ext uri="{FF2B5EF4-FFF2-40B4-BE49-F238E27FC236}">
                <a16:creationId xmlns:a16="http://schemas.microsoft.com/office/drawing/2014/main" id="{C53C0F20-7B9F-B370-1949-83296061B0B5}"/>
              </a:ext>
            </a:extLst>
          </p:cNvPr>
          <p:cNvSpPr/>
          <p:nvPr/>
        </p:nvSpPr>
        <p:spPr>
          <a:xfrm>
            <a:off x="6666274" y="3475704"/>
            <a:ext cx="4070554" cy="184109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600" b="1" dirty="0">
                <a:latin typeface="Myriad Pro" panose="020B0503030403020204" pitchFamily="34" charset="0"/>
              </a:rPr>
              <a:t>~250k</a:t>
            </a:r>
          </a:p>
        </p:txBody>
      </p:sp>
      <p:sp>
        <p:nvSpPr>
          <p:cNvPr id="7" name="TextBox 6">
            <a:extLst>
              <a:ext uri="{FF2B5EF4-FFF2-40B4-BE49-F238E27FC236}">
                <a16:creationId xmlns:a16="http://schemas.microsoft.com/office/drawing/2014/main" id="{7F31BC9F-B3F6-55FB-7E24-86F1B9BEA230}"/>
              </a:ext>
            </a:extLst>
          </p:cNvPr>
          <p:cNvSpPr txBox="1"/>
          <p:nvPr/>
        </p:nvSpPr>
        <p:spPr>
          <a:xfrm>
            <a:off x="983226" y="6550223"/>
            <a:ext cx="7059561" cy="307777"/>
          </a:xfrm>
          <a:prstGeom prst="rect">
            <a:avLst/>
          </a:prstGeom>
          <a:noFill/>
        </p:spPr>
        <p:txBody>
          <a:bodyPr wrap="square" rtlCol="0">
            <a:spAutoFit/>
          </a:bodyPr>
          <a:lstStyle/>
          <a:p>
            <a:r>
              <a:rPr lang="en-GB" sz="1400" i="1" dirty="0">
                <a:solidFill>
                  <a:schemeClr val="bg1"/>
                </a:solidFill>
                <a:latin typeface="Myriad Pro" panose="020B0503030403020204" pitchFamily="34" charset="0"/>
              </a:rPr>
              <a:t>Source: GovMetric 1</a:t>
            </a:r>
            <a:r>
              <a:rPr lang="en-GB" sz="1400" i="1" baseline="30000" dirty="0">
                <a:solidFill>
                  <a:schemeClr val="bg1"/>
                </a:solidFill>
                <a:latin typeface="Myriad Pro" panose="020B0503030403020204" pitchFamily="34" charset="0"/>
              </a:rPr>
              <a:t>st</a:t>
            </a:r>
            <a:r>
              <a:rPr lang="en-GB" sz="1400" i="1" dirty="0">
                <a:solidFill>
                  <a:schemeClr val="bg1"/>
                </a:solidFill>
                <a:latin typeface="Myriad Pro" panose="020B0503030403020204" pitchFamily="34" charset="0"/>
              </a:rPr>
              <a:t> Jan 25 – 12</a:t>
            </a:r>
            <a:r>
              <a:rPr lang="en-GB" sz="1400" i="1" baseline="30000" dirty="0">
                <a:solidFill>
                  <a:schemeClr val="bg1"/>
                </a:solidFill>
                <a:latin typeface="Myriad Pro" panose="020B0503030403020204" pitchFamily="34" charset="0"/>
              </a:rPr>
              <a:t>th</a:t>
            </a:r>
            <a:r>
              <a:rPr lang="en-GB" sz="1400" i="1" dirty="0">
                <a:solidFill>
                  <a:schemeClr val="bg1"/>
                </a:solidFill>
                <a:latin typeface="Myriad Pro" panose="020B0503030403020204" pitchFamily="34" charset="0"/>
              </a:rPr>
              <a:t> May 25</a:t>
            </a:r>
          </a:p>
        </p:txBody>
      </p:sp>
      <p:sp>
        <p:nvSpPr>
          <p:cNvPr id="8" name="Rectangle: Rounded Corners 7">
            <a:extLst>
              <a:ext uri="{FF2B5EF4-FFF2-40B4-BE49-F238E27FC236}">
                <a16:creationId xmlns:a16="http://schemas.microsoft.com/office/drawing/2014/main" id="{4899B311-566B-4EFA-963C-613721C2E035}"/>
              </a:ext>
            </a:extLst>
          </p:cNvPr>
          <p:cNvSpPr/>
          <p:nvPr/>
        </p:nvSpPr>
        <p:spPr>
          <a:xfrm>
            <a:off x="521109" y="5633883"/>
            <a:ext cx="5309419" cy="51127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Myriad Pro" panose="020B0503030403020204" pitchFamily="34" charset="0"/>
              </a:rPr>
              <a:t>Why? They couldn’t find what they were looking for online</a:t>
            </a:r>
          </a:p>
        </p:txBody>
      </p:sp>
      <p:pic>
        <p:nvPicPr>
          <p:cNvPr id="2" name="Picture 1" descr="A white leaf in a pink circle&#10;&#10;Description automatically generated">
            <a:extLst>
              <a:ext uri="{FF2B5EF4-FFF2-40B4-BE49-F238E27FC236}">
                <a16:creationId xmlns:a16="http://schemas.microsoft.com/office/drawing/2014/main" id="{7732BFDE-DA1D-2CD0-9ED3-E7C1E41BA842}"/>
              </a:ext>
            </a:extLst>
          </p:cNvPr>
          <p:cNvPicPr>
            <a:picLocks noChangeAspect="1"/>
          </p:cNvPicPr>
          <p:nvPr/>
        </p:nvPicPr>
        <p:blipFill>
          <a:blip r:embed="rId4">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8314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C66A2D03-B0BA-DE49-F4EE-8DCF4C5D291D}"/>
              </a:ext>
            </a:extLst>
          </p:cNvPr>
          <p:cNvPicPr>
            <a:picLocks noChangeAspect="1"/>
          </p:cNvPicPr>
          <p:nvPr/>
        </p:nvPicPr>
        <p:blipFill>
          <a:blip r:embed="rId3">
            <a:lum bright="70000" contrast="-70000"/>
          </a:blip>
          <a:stretch>
            <a:fillRect/>
          </a:stretch>
        </p:blipFill>
        <p:spPr>
          <a:xfrm>
            <a:off x="8666101" y="3559432"/>
            <a:ext cx="3186546" cy="3186546"/>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C4779B80-7BB7-97B9-B9B6-7627F6576277}"/>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rot="364623">
            <a:off x="114320" y="3145333"/>
            <a:ext cx="3464179" cy="3464179"/>
          </a:xfrm>
          <a:prstGeom prst="rect">
            <a:avLst/>
          </a:prstGeom>
        </p:spPr>
      </p:pic>
      <p:sp>
        <p:nvSpPr>
          <p:cNvPr id="14" name="TextBox 13">
            <a:extLst>
              <a:ext uri="{FF2B5EF4-FFF2-40B4-BE49-F238E27FC236}">
                <a16:creationId xmlns:a16="http://schemas.microsoft.com/office/drawing/2014/main" id="{7CC05479-30E8-1EDF-8020-E58B55920819}"/>
              </a:ext>
            </a:extLst>
          </p:cNvPr>
          <p:cNvSpPr txBox="1"/>
          <p:nvPr/>
        </p:nvSpPr>
        <p:spPr>
          <a:xfrm>
            <a:off x="707197" y="240697"/>
            <a:ext cx="10688390" cy="2185214"/>
          </a:xfrm>
          <a:prstGeom prst="rect">
            <a:avLst/>
          </a:prstGeom>
          <a:noFill/>
          <a:ln w="381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“I needed to speak to someone as </a:t>
            </a:r>
            <a:r>
              <a:rPr kumimoji="0" lang="en-GB" sz="36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your own website contradicts email you sent me. </a:t>
            </a:r>
            <a:r>
              <a:rPr kumimoji="0" lang="en-GB"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How does department dealing with customers don’t have a phone number I don’t understand but I guess it’s not that important.”</a:t>
            </a:r>
          </a:p>
        </p:txBody>
      </p:sp>
      <p:sp>
        <p:nvSpPr>
          <p:cNvPr id="18" name="TextBox 17">
            <a:extLst>
              <a:ext uri="{FF2B5EF4-FFF2-40B4-BE49-F238E27FC236}">
                <a16:creationId xmlns:a16="http://schemas.microsoft.com/office/drawing/2014/main" id="{C3196EB6-94E7-FBA3-16D3-9E86CE4CAF79}"/>
              </a:ext>
            </a:extLst>
          </p:cNvPr>
          <p:cNvSpPr txBox="1"/>
          <p:nvPr/>
        </p:nvSpPr>
        <p:spPr>
          <a:xfrm>
            <a:off x="6744044" y="3005670"/>
            <a:ext cx="4651543" cy="3170099"/>
          </a:xfrm>
          <a:prstGeom prst="rect">
            <a:avLst/>
          </a:prstGeom>
          <a:solidFill>
            <a:schemeClr val="bg1">
              <a:alpha val="53000"/>
            </a:schemeClr>
          </a:solidFill>
          <a:ln w="381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“I can’t find council tax statements the </a:t>
            </a:r>
            <a:r>
              <a:rPr kumimoji="0" lang="en-GB" sz="4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website is not very user friendly at all </a:t>
            </a:r>
            <a:r>
              <a:rPr kumimoji="0" lang="en-GB" sz="40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in my opinion”</a:t>
            </a:r>
          </a:p>
        </p:txBody>
      </p:sp>
      <p:sp>
        <p:nvSpPr>
          <p:cNvPr id="20" name="TextBox 19">
            <a:extLst>
              <a:ext uri="{FF2B5EF4-FFF2-40B4-BE49-F238E27FC236}">
                <a16:creationId xmlns:a16="http://schemas.microsoft.com/office/drawing/2014/main" id="{108F02A2-4D2E-38BF-EAB9-65650D5AE686}"/>
              </a:ext>
            </a:extLst>
          </p:cNvPr>
          <p:cNvSpPr txBox="1"/>
          <p:nvPr/>
        </p:nvSpPr>
        <p:spPr>
          <a:xfrm>
            <a:off x="629524" y="3067225"/>
            <a:ext cx="5044668" cy="3046988"/>
          </a:xfrm>
          <a:prstGeom prst="rect">
            <a:avLst/>
          </a:prstGeom>
          <a:solidFill>
            <a:schemeClr val="bg1">
              <a:alpha val="64000"/>
            </a:schemeClr>
          </a:solidFill>
          <a:ln w="381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“Information I am looking NOT on the website…Appropriate department don’t answer the phones. </a:t>
            </a:r>
            <a:r>
              <a:rPr kumimoji="0" lang="en-GB" sz="32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Takes 2 weeks to answer an email.”</a:t>
            </a:r>
          </a:p>
        </p:txBody>
      </p:sp>
      <p:sp>
        <p:nvSpPr>
          <p:cNvPr id="6" name="Title 1">
            <a:extLst>
              <a:ext uri="{FF2B5EF4-FFF2-40B4-BE49-F238E27FC236}">
                <a16:creationId xmlns:a16="http://schemas.microsoft.com/office/drawing/2014/main" id="{E644726A-C64B-8C9E-DEA7-5F176D35B34D}"/>
              </a:ext>
            </a:extLst>
          </p:cNvPr>
          <p:cNvSpPr txBox="1">
            <a:spLocks/>
          </p:cNvSpPr>
          <p:nvPr/>
        </p:nvSpPr>
        <p:spPr>
          <a:xfrm>
            <a:off x="1052052" y="6597919"/>
            <a:ext cx="7898816" cy="18548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Myriad Pro" panose="020B0503030403020204" pitchFamily="34" charset="0"/>
                <a:ea typeface="+mj-ea"/>
                <a:cs typeface="+mj-cs"/>
              </a:rPr>
              <a:t>Source: Customer Satisfaction Survey, data from GovMetric</a:t>
            </a:r>
          </a:p>
        </p:txBody>
      </p:sp>
      <p:pic>
        <p:nvPicPr>
          <p:cNvPr id="2" name="Picture 1" descr="A white leaf in a pink circle&#10;&#10;Description automatically generated">
            <a:extLst>
              <a:ext uri="{FF2B5EF4-FFF2-40B4-BE49-F238E27FC236}">
                <a16:creationId xmlns:a16="http://schemas.microsoft.com/office/drawing/2014/main" id="{02F13452-8543-F7AD-5F81-C7332C4F7C5A}"/>
              </a:ext>
            </a:extLst>
          </p:cNvPr>
          <p:cNvPicPr>
            <a:picLocks noChangeAspect="1"/>
          </p:cNvPicPr>
          <p:nvPr/>
        </p:nvPicPr>
        <p:blipFill>
          <a:blip r:embed="rId5">
            <a:extLst>
              <a:ext uri="{28A0092B-C50C-407E-A947-70E740481C1C}">
                <a14:useLocalDpi xmlns:a14="http://schemas.microsoft.com/office/drawing/2010/main" val="0"/>
              </a:ext>
            </a:extLst>
          </a:blip>
          <a:srcRect l="20793" b="12451"/>
          <a:stretch/>
        </p:blipFill>
        <p:spPr>
          <a:xfrm>
            <a:off x="0" y="5695155"/>
            <a:ext cx="1052052" cy="1162845"/>
          </a:xfrm>
          <a:prstGeom prst="rect">
            <a:avLst/>
          </a:prstGeom>
        </p:spPr>
      </p:pic>
    </p:spTree>
    <p:extLst>
      <p:ext uri="{BB962C8B-B14F-4D97-AF65-F5344CB8AC3E}">
        <p14:creationId xmlns:p14="http://schemas.microsoft.com/office/powerpoint/2010/main" val="53026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1AEB2FD-664D-AEC6-29E0-C3D84B050EB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1BBD4FE-2D02-1E3A-952C-AAD11B53C616}"/>
              </a:ext>
            </a:extLst>
          </p:cNvPr>
          <p:cNvSpPr txBox="1"/>
          <p:nvPr/>
        </p:nvSpPr>
        <p:spPr>
          <a:xfrm>
            <a:off x="118866" y="125070"/>
            <a:ext cx="11247224"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Using </a:t>
            </a:r>
            <a:r>
              <a:rPr lang="en-GB" sz="2800" dirty="0">
                <a:solidFill>
                  <a:prstClr val="white"/>
                </a:solidFill>
                <a:latin typeface="Myriad Pro" panose="020B0503030403020204" pitchFamily="34" charset="0"/>
              </a:rPr>
              <a:t>this satisfaction data</a:t>
            </a:r>
            <a:r>
              <a:rPr kumimoji="0" lang="en-GB" sz="28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r>
              <a:rPr lang="en-GB" sz="2800" dirty="0">
                <a:solidFill>
                  <a:schemeClr val="bg1"/>
                </a:solidFill>
                <a:latin typeface="Myriad Pro" panose="020B0503030403020204" pitchFamily="34" charset="0"/>
              </a:rPr>
              <a:t>we could build a comprehensive, multi-dimensional understanding of resident needs, and used it to identify the cycle of failure demand</a:t>
            </a:r>
            <a:r>
              <a:rPr kumimoji="0" lang="en-GB" sz="28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p>
        </p:txBody>
      </p:sp>
      <p:sp>
        <p:nvSpPr>
          <p:cNvPr id="10" name="Oval 9">
            <a:extLst>
              <a:ext uri="{FF2B5EF4-FFF2-40B4-BE49-F238E27FC236}">
                <a16:creationId xmlns:a16="http://schemas.microsoft.com/office/drawing/2014/main" id="{3C900801-1353-C671-7629-ED47D3F8692E}"/>
              </a:ext>
            </a:extLst>
          </p:cNvPr>
          <p:cNvSpPr/>
          <p:nvPr/>
        </p:nvSpPr>
        <p:spPr>
          <a:xfrm>
            <a:off x="3575940" y="2576783"/>
            <a:ext cx="1445342" cy="14256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Myriad Pro" panose="020B0503030403020204" pitchFamily="34" charset="0"/>
              </a:rPr>
              <a:t>Email</a:t>
            </a:r>
          </a:p>
        </p:txBody>
      </p:sp>
      <p:sp>
        <p:nvSpPr>
          <p:cNvPr id="11" name="Oval 10">
            <a:extLst>
              <a:ext uri="{FF2B5EF4-FFF2-40B4-BE49-F238E27FC236}">
                <a16:creationId xmlns:a16="http://schemas.microsoft.com/office/drawing/2014/main" id="{596B76D3-4ABA-C664-B109-D7D307502F11}"/>
              </a:ext>
            </a:extLst>
          </p:cNvPr>
          <p:cNvSpPr/>
          <p:nvPr/>
        </p:nvSpPr>
        <p:spPr>
          <a:xfrm>
            <a:off x="6564567" y="2518306"/>
            <a:ext cx="1445342" cy="14256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latin typeface="Myriad Pro" panose="020B0503030403020204" pitchFamily="34" charset="0"/>
              </a:rPr>
              <a:t>Phone</a:t>
            </a:r>
          </a:p>
        </p:txBody>
      </p:sp>
      <p:sp>
        <p:nvSpPr>
          <p:cNvPr id="12" name="Oval 11">
            <a:extLst>
              <a:ext uri="{FF2B5EF4-FFF2-40B4-BE49-F238E27FC236}">
                <a16:creationId xmlns:a16="http://schemas.microsoft.com/office/drawing/2014/main" id="{84C21BFB-558B-6D19-879E-B47B39B8376C}"/>
              </a:ext>
            </a:extLst>
          </p:cNvPr>
          <p:cNvSpPr/>
          <p:nvPr/>
        </p:nvSpPr>
        <p:spPr>
          <a:xfrm>
            <a:off x="6022258" y="4978871"/>
            <a:ext cx="1445342" cy="14256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yriad Pro" panose="020B0503030403020204" pitchFamily="34" charset="0"/>
              </a:rPr>
              <a:t>Face to Face</a:t>
            </a:r>
          </a:p>
        </p:txBody>
      </p:sp>
      <p:sp>
        <p:nvSpPr>
          <p:cNvPr id="13" name="Oval 12">
            <a:extLst>
              <a:ext uri="{FF2B5EF4-FFF2-40B4-BE49-F238E27FC236}">
                <a16:creationId xmlns:a16="http://schemas.microsoft.com/office/drawing/2014/main" id="{AAA05363-DCEC-8546-AC0B-9C626A181C41}"/>
              </a:ext>
            </a:extLst>
          </p:cNvPr>
          <p:cNvSpPr/>
          <p:nvPr/>
        </p:nvSpPr>
        <p:spPr>
          <a:xfrm>
            <a:off x="3775587" y="4993197"/>
            <a:ext cx="1445342" cy="14256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yriad Pro" panose="020B0503030403020204" pitchFamily="34" charset="0"/>
              </a:rPr>
              <a:t>Website</a:t>
            </a:r>
          </a:p>
        </p:txBody>
      </p:sp>
      <p:sp>
        <p:nvSpPr>
          <p:cNvPr id="23" name="Arrow: Curved Left 22">
            <a:extLst>
              <a:ext uri="{FF2B5EF4-FFF2-40B4-BE49-F238E27FC236}">
                <a16:creationId xmlns:a16="http://schemas.microsoft.com/office/drawing/2014/main" id="{125A611B-A48D-019D-A79E-6ED6944DDFE1}"/>
              </a:ext>
            </a:extLst>
          </p:cNvPr>
          <p:cNvSpPr/>
          <p:nvPr/>
        </p:nvSpPr>
        <p:spPr>
          <a:xfrm rot="16200000">
            <a:off x="5561020" y="1239237"/>
            <a:ext cx="779974" cy="2672462"/>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Myriad Pro" panose="020B0503030403020204" pitchFamily="34" charset="0"/>
            </a:endParaRPr>
          </a:p>
        </p:txBody>
      </p:sp>
      <p:sp>
        <p:nvSpPr>
          <p:cNvPr id="26" name="Oval 25">
            <a:extLst>
              <a:ext uri="{FF2B5EF4-FFF2-40B4-BE49-F238E27FC236}">
                <a16:creationId xmlns:a16="http://schemas.microsoft.com/office/drawing/2014/main" id="{0557B5FA-75FA-AF9C-38F9-875353ACEACD}"/>
              </a:ext>
            </a:extLst>
          </p:cNvPr>
          <p:cNvSpPr/>
          <p:nvPr/>
        </p:nvSpPr>
        <p:spPr>
          <a:xfrm>
            <a:off x="3767317" y="4978871"/>
            <a:ext cx="531294" cy="5382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yriad Pro" panose="020B0503030403020204" pitchFamily="34" charset="0"/>
              </a:rPr>
              <a:t>1</a:t>
            </a:r>
          </a:p>
        </p:txBody>
      </p:sp>
      <p:sp>
        <p:nvSpPr>
          <p:cNvPr id="27" name="Oval 26">
            <a:extLst>
              <a:ext uri="{FF2B5EF4-FFF2-40B4-BE49-F238E27FC236}">
                <a16:creationId xmlns:a16="http://schemas.microsoft.com/office/drawing/2014/main" id="{E63F265F-B561-B9B1-ECD6-02900EDAD1D9}"/>
              </a:ext>
            </a:extLst>
          </p:cNvPr>
          <p:cNvSpPr/>
          <p:nvPr/>
        </p:nvSpPr>
        <p:spPr>
          <a:xfrm>
            <a:off x="3477136" y="2550582"/>
            <a:ext cx="531294" cy="5382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yriad Pro" panose="020B0503030403020204" pitchFamily="34" charset="0"/>
              </a:rPr>
              <a:t>2</a:t>
            </a:r>
          </a:p>
        </p:txBody>
      </p:sp>
      <p:sp>
        <p:nvSpPr>
          <p:cNvPr id="28" name="Rectangle: Rounded Corners 27">
            <a:extLst>
              <a:ext uri="{FF2B5EF4-FFF2-40B4-BE49-F238E27FC236}">
                <a16:creationId xmlns:a16="http://schemas.microsoft.com/office/drawing/2014/main" id="{B0B3249F-C34D-56E8-3CAB-A1BCCBE78276}"/>
              </a:ext>
            </a:extLst>
          </p:cNvPr>
          <p:cNvSpPr/>
          <p:nvPr/>
        </p:nvSpPr>
        <p:spPr>
          <a:xfrm>
            <a:off x="1698708" y="1437063"/>
            <a:ext cx="4511214" cy="74841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Myriad Pro" panose="020B0503030403020204" pitchFamily="34" charset="0"/>
                <a:ea typeface="+mn-ea"/>
                <a:cs typeface="+mn-cs"/>
              </a:rPr>
              <a:t>2</a:t>
            </a:r>
            <a:r>
              <a:rPr kumimoji="0" lang="en-GB" sz="1800" b="0" i="0" u="none" strike="noStrike" kern="1200" cap="none" spc="0" normalizeH="0" baseline="30000" noProof="0" dirty="0">
                <a:ln>
                  <a:noFill/>
                </a:ln>
                <a:solidFill>
                  <a:schemeClr val="tx1"/>
                </a:solidFill>
                <a:effectLst/>
                <a:uLnTx/>
                <a:uFillTx/>
                <a:latin typeface="Myriad Pro" panose="020B0503030403020204" pitchFamily="34" charset="0"/>
                <a:ea typeface="+mn-ea"/>
                <a:cs typeface="+mn-cs"/>
              </a:rPr>
              <a:t>nd</a:t>
            </a:r>
            <a:r>
              <a:rPr kumimoji="0" lang="en-GB" sz="1800" b="0" i="0" u="none" strike="noStrike" kern="1200" cap="none" spc="0" normalizeH="0" baseline="0" noProof="0" dirty="0">
                <a:ln>
                  <a:noFill/>
                </a:ln>
                <a:solidFill>
                  <a:schemeClr val="tx1"/>
                </a:solidFill>
                <a:effectLst/>
                <a:uLnTx/>
                <a:uFillTx/>
                <a:latin typeface="Myriad Pro" panose="020B0503030403020204" pitchFamily="34" charset="0"/>
                <a:ea typeface="+mn-ea"/>
                <a:cs typeface="+mn-cs"/>
              </a:rPr>
              <a:t> touchpoint – can’t find what they are looking for on the web</a:t>
            </a:r>
          </a:p>
        </p:txBody>
      </p:sp>
      <p:sp>
        <p:nvSpPr>
          <p:cNvPr id="29" name="Arrow: Curved Left 28">
            <a:extLst>
              <a:ext uri="{FF2B5EF4-FFF2-40B4-BE49-F238E27FC236}">
                <a16:creationId xmlns:a16="http://schemas.microsoft.com/office/drawing/2014/main" id="{025B8DFF-B7D3-B390-334C-593296CC4675}"/>
              </a:ext>
            </a:extLst>
          </p:cNvPr>
          <p:cNvSpPr/>
          <p:nvPr/>
        </p:nvSpPr>
        <p:spPr>
          <a:xfrm rot="11781751">
            <a:off x="2553747" y="3155503"/>
            <a:ext cx="750355" cy="2027857"/>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Myriad Pro" panose="020B0503030403020204" pitchFamily="34" charset="0"/>
            </a:endParaRPr>
          </a:p>
        </p:txBody>
      </p:sp>
      <p:sp>
        <p:nvSpPr>
          <p:cNvPr id="3" name="Arrow: Down 2">
            <a:extLst>
              <a:ext uri="{FF2B5EF4-FFF2-40B4-BE49-F238E27FC236}">
                <a16:creationId xmlns:a16="http://schemas.microsoft.com/office/drawing/2014/main" id="{57E2B351-7AC0-9275-D98F-CFD06507631C}"/>
              </a:ext>
            </a:extLst>
          </p:cNvPr>
          <p:cNvSpPr/>
          <p:nvPr/>
        </p:nvSpPr>
        <p:spPr>
          <a:xfrm>
            <a:off x="8656925" y="2585722"/>
            <a:ext cx="1160207" cy="1809136"/>
          </a:xfrm>
          <a:prstGeom prst="down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yriad Pro" panose="020B0503030403020204" pitchFamily="34" charset="0"/>
            </a:endParaRPr>
          </a:p>
        </p:txBody>
      </p:sp>
      <p:sp>
        <p:nvSpPr>
          <p:cNvPr id="5" name="Arrow: Down 4">
            <a:extLst>
              <a:ext uri="{FF2B5EF4-FFF2-40B4-BE49-F238E27FC236}">
                <a16:creationId xmlns:a16="http://schemas.microsoft.com/office/drawing/2014/main" id="{D382D795-67B7-D0F3-5D99-291CA6F1CE4E}"/>
              </a:ext>
            </a:extLst>
          </p:cNvPr>
          <p:cNvSpPr/>
          <p:nvPr/>
        </p:nvSpPr>
        <p:spPr>
          <a:xfrm rot="10800000">
            <a:off x="8721212" y="4368863"/>
            <a:ext cx="1160207" cy="1809136"/>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yriad Pro" panose="020B0503030403020204" pitchFamily="34" charset="0"/>
            </a:endParaRPr>
          </a:p>
        </p:txBody>
      </p:sp>
      <p:sp>
        <p:nvSpPr>
          <p:cNvPr id="6" name="Rectangle 5">
            <a:extLst>
              <a:ext uri="{FF2B5EF4-FFF2-40B4-BE49-F238E27FC236}">
                <a16:creationId xmlns:a16="http://schemas.microsoft.com/office/drawing/2014/main" id="{F420C630-9F9E-CEB1-2E1B-10CD9E28EAD9}"/>
              </a:ext>
            </a:extLst>
          </p:cNvPr>
          <p:cNvSpPr/>
          <p:nvPr/>
        </p:nvSpPr>
        <p:spPr>
          <a:xfrm>
            <a:off x="9959700" y="2583235"/>
            <a:ext cx="1835572" cy="1691530"/>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yriad Pro" panose="020B0503030403020204" pitchFamily="34" charset="0"/>
              </a:rPr>
              <a:t>Leads to a decrease in satisfaction</a:t>
            </a:r>
          </a:p>
        </p:txBody>
      </p:sp>
      <p:sp>
        <p:nvSpPr>
          <p:cNvPr id="8" name="Rectangle 7">
            <a:extLst>
              <a:ext uri="{FF2B5EF4-FFF2-40B4-BE49-F238E27FC236}">
                <a16:creationId xmlns:a16="http://schemas.microsoft.com/office/drawing/2014/main" id="{9B2F21AD-85E1-1D01-5719-ABABCFF5F672}"/>
              </a:ext>
            </a:extLst>
          </p:cNvPr>
          <p:cNvSpPr/>
          <p:nvPr/>
        </p:nvSpPr>
        <p:spPr>
          <a:xfrm>
            <a:off x="9959700" y="4451214"/>
            <a:ext cx="1835572" cy="169153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yriad Pro" panose="020B0503030403020204" pitchFamily="34" charset="0"/>
              </a:rPr>
              <a:t>And an increase in customers using more costly channels</a:t>
            </a:r>
          </a:p>
        </p:txBody>
      </p:sp>
      <p:sp>
        <p:nvSpPr>
          <p:cNvPr id="14" name="Rectangle: Rounded Corners 13">
            <a:extLst>
              <a:ext uri="{FF2B5EF4-FFF2-40B4-BE49-F238E27FC236}">
                <a16:creationId xmlns:a16="http://schemas.microsoft.com/office/drawing/2014/main" id="{A7D2DED1-5D7D-DDFC-E612-A6E83764C803}"/>
              </a:ext>
            </a:extLst>
          </p:cNvPr>
          <p:cNvSpPr/>
          <p:nvPr/>
        </p:nvSpPr>
        <p:spPr>
          <a:xfrm>
            <a:off x="6949064" y="1452546"/>
            <a:ext cx="4511214" cy="74841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Myriad Pro" panose="020B0503030403020204" pitchFamily="34" charset="0"/>
                <a:ea typeface="+mn-ea"/>
                <a:cs typeface="+mn-cs"/>
              </a:rPr>
              <a:t>3</a:t>
            </a:r>
            <a:r>
              <a:rPr kumimoji="0" lang="en-GB" sz="1800" b="0" i="0" u="none" strike="noStrike" kern="1200" cap="none" spc="0" normalizeH="0" baseline="30000" noProof="0" dirty="0">
                <a:ln>
                  <a:noFill/>
                </a:ln>
                <a:solidFill>
                  <a:schemeClr val="tx1"/>
                </a:solidFill>
                <a:effectLst/>
                <a:uLnTx/>
                <a:uFillTx/>
                <a:latin typeface="Myriad Pro" panose="020B0503030403020204" pitchFamily="34" charset="0"/>
                <a:ea typeface="+mn-ea"/>
                <a:cs typeface="+mn-cs"/>
              </a:rPr>
              <a:t>rd</a:t>
            </a:r>
            <a:r>
              <a:rPr kumimoji="0" lang="en-GB" sz="1800" b="0" i="0" u="none" strike="noStrike" kern="1200" cap="none" spc="0" normalizeH="0" baseline="0" noProof="0" dirty="0">
                <a:ln>
                  <a:noFill/>
                </a:ln>
                <a:solidFill>
                  <a:schemeClr val="tx1"/>
                </a:solidFill>
                <a:effectLst/>
                <a:uLnTx/>
                <a:uFillTx/>
                <a:latin typeface="Myriad Pro" panose="020B0503030403020204" pitchFamily="34" charset="0"/>
                <a:ea typeface="+mn-ea"/>
                <a:cs typeface="+mn-cs"/>
              </a:rPr>
              <a:t> touchpoint – no response to their email or confidence that it has been picked up</a:t>
            </a:r>
          </a:p>
        </p:txBody>
      </p:sp>
      <p:sp>
        <p:nvSpPr>
          <p:cNvPr id="15" name="Oval 14">
            <a:extLst>
              <a:ext uri="{FF2B5EF4-FFF2-40B4-BE49-F238E27FC236}">
                <a16:creationId xmlns:a16="http://schemas.microsoft.com/office/drawing/2014/main" id="{B32614DD-54E7-29E8-21A4-44131C4689E1}"/>
              </a:ext>
            </a:extLst>
          </p:cNvPr>
          <p:cNvSpPr/>
          <p:nvPr/>
        </p:nvSpPr>
        <p:spPr>
          <a:xfrm>
            <a:off x="6376174" y="2647369"/>
            <a:ext cx="531294" cy="5382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yriad Pro" panose="020B0503030403020204" pitchFamily="34" charset="0"/>
              </a:rPr>
              <a:t>3</a:t>
            </a:r>
          </a:p>
        </p:txBody>
      </p:sp>
      <p:sp>
        <p:nvSpPr>
          <p:cNvPr id="17" name="Oval 16">
            <a:extLst>
              <a:ext uri="{FF2B5EF4-FFF2-40B4-BE49-F238E27FC236}">
                <a16:creationId xmlns:a16="http://schemas.microsoft.com/office/drawing/2014/main" id="{63BA1BC5-4B20-8444-EF95-2981DCAAF15A}"/>
              </a:ext>
            </a:extLst>
          </p:cNvPr>
          <p:cNvSpPr/>
          <p:nvPr/>
        </p:nvSpPr>
        <p:spPr>
          <a:xfrm>
            <a:off x="5921970" y="4868039"/>
            <a:ext cx="531294" cy="5382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yriad Pro" panose="020B0503030403020204" pitchFamily="34" charset="0"/>
              </a:rPr>
              <a:t>4</a:t>
            </a:r>
          </a:p>
        </p:txBody>
      </p:sp>
      <p:sp>
        <p:nvSpPr>
          <p:cNvPr id="25" name="Rectangle: Rounded Corners 24">
            <a:extLst>
              <a:ext uri="{FF2B5EF4-FFF2-40B4-BE49-F238E27FC236}">
                <a16:creationId xmlns:a16="http://schemas.microsoft.com/office/drawing/2014/main" id="{6C824789-E2EE-0963-8BB5-E25BCB50FC5D}"/>
              </a:ext>
            </a:extLst>
          </p:cNvPr>
          <p:cNvSpPr/>
          <p:nvPr/>
        </p:nvSpPr>
        <p:spPr>
          <a:xfrm>
            <a:off x="434784" y="4599952"/>
            <a:ext cx="3062148" cy="107440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Myriad Pro" panose="020B0503030403020204" pitchFamily="34" charset="0"/>
                <a:ea typeface="+mn-ea"/>
                <a:cs typeface="+mn-cs"/>
              </a:rPr>
              <a:t>1</a:t>
            </a:r>
            <a:r>
              <a:rPr kumimoji="0" lang="en-GB" sz="1800" b="0" i="0" u="none" strike="noStrike" kern="1200" cap="none" spc="0" normalizeH="0" baseline="30000" noProof="0" dirty="0">
                <a:ln>
                  <a:noFill/>
                </a:ln>
                <a:solidFill>
                  <a:schemeClr val="tx1"/>
                </a:solidFill>
                <a:effectLst/>
                <a:uLnTx/>
                <a:uFillTx/>
                <a:latin typeface="Myriad Pro" panose="020B0503030403020204" pitchFamily="34" charset="0"/>
                <a:ea typeface="+mn-ea"/>
                <a:cs typeface="+mn-cs"/>
              </a:rPr>
              <a:t>st</a:t>
            </a:r>
            <a:r>
              <a:rPr kumimoji="0" lang="en-GB" sz="1800" b="0" i="0" u="none" strike="noStrike" kern="1200" cap="none" spc="0" normalizeH="0" baseline="0" noProof="0" dirty="0">
                <a:ln>
                  <a:noFill/>
                </a:ln>
                <a:solidFill>
                  <a:schemeClr val="tx1"/>
                </a:solidFill>
                <a:effectLst/>
                <a:uLnTx/>
                <a:uFillTx/>
                <a:latin typeface="Myriad Pro" panose="020B0503030403020204" pitchFamily="34" charset="0"/>
                <a:ea typeface="+mn-ea"/>
                <a:cs typeface="+mn-cs"/>
              </a:rPr>
              <a:t> touchpoint – resident wanting to complete their transaction online</a:t>
            </a:r>
          </a:p>
        </p:txBody>
      </p:sp>
      <p:sp>
        <p:nvSpPr>
          <p:cNvPr id="2" name="Arrow: Curved Left 1">
            <a:extLst>
              <a:ext uri="{FF2B5EF4-FFF2-40B4-BE49-F238E27FC236}">
                <a16:creationId xmlns:a16="http://schemas.microsoft.com/office/drawing/2014/main" id="{1C238182-BE7D-63D3-25CE-5F28D62B1AF0}"/>
              </a:ext>
            </a:extLst>
          </p:cNvPr>
          <p:cNvSpPr/>
          <p:nvPr/>
        </p:nvSpPr>
        <p:spPr>
          <a:xfrm rot="5400000">
            <a:off x="5542689" y="3077955"/>
            <a:ext cx="599607" cy="1973184"/>
          </a:xfrm>
          <a:prstGeom prst="curved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Myriad Pro" panose="020B0503030403020204" pitchFamily="34" charset="0"/>
            </a:endParaRPr>
          </a:p>
        </p:txBody>
      </p:sp>
      <p:sp>
        <p:nvSpPr>
          <p:cNvPr id="4" name="Rectangle: Rounded Corners 3">
            <a:extLst>
              <a:ext uri="{FF2B5EF4-FFF2-40B4-BE49-F238E27FC236}">
                <a16:creationId xmlns:a16="http://schemas.microsoft.com/office/drawing/2014/main" id="{BA5D73D6-1B81-244D-D320-F64BFA0B8524}"/>
              </a:ext>
            </a:extLst>
          </p:cNvPr>
          <p:cNvSpPr/>
          <p:nvPr/>
        </p:nvSpPr>
        <p:spPr>
          <a:xfrm>
            <a:off x="5080542" y="4444488"/>
            <a:ext cx="2591264" cy="21825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Myriad Pro" panose="020B0503030403020204" pitchFamily="34" charset="0"/>
              </a:rPr>
              <a:t>Often told to email in</a:t>
            </a:r>
          </a:p>
        </p:txBody>
      </p:sp>
    </p:spTree>
    <p:extLst>
      <p:ext uri="{BB962C8B-B14F-4D97-AF65-F5344CB8AC3E}">
        <p14:creationId xmlns:p14="http://schemas.microsoft.com/office/powerpoint/2010/main" val="111474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animBg="1"/>
      <p:bldP spid="8" grpId="0" animBg="1"/>
      <p:bldP spid="14" grpId="0" animBg="1"/>
      <p:bldP spid="25" grpId="0" animBg="1"/>
      <p:bldP spid="4" grpId="0" animBg="1"/>
    </p:bldLst>
  </p:timing>
</p:sld>
</file>

<file path=ppt/theme/theme1.xml><?xml version="1.0" encoding="utf-8"?>
<a:theme xmlns:a="http://schemas.openxmlformats.org/drawingml/2006/main" name="2_Office Theme">
  <a:themeElements>
    <a:clrScheme name="Custom 2">
      <a:dk1>
        <a:sysClr val="windowText" lastClr="000000"/>
      </a:dk1>
      <a:lt1>
        <a:sysClr val="window" lastClr="FFFFFF"/>
      </a:lt1>
      <a:dk2>
        <a:srgbClr val="454551"/>
      </a:dk2>
      <a:lt2>
        <a:srgbClr val="D8D9DC"/>
      </a:lt2>
      <a:accent1>
        <a:srgbClr val="BC0067"/>
      </a:accent1>
      <a:accent2>
        <a:srgbClr val="6D2966"/>
      </a:accent2>
      <a:accent3>
        <a:srgbClr val="8DC63F"/>
      </a:accent3>
      <a:accent4>
        <a:srgbClr val="46323F"/>
      </a:accent4>
      <a:accent5>
        <a:srgbClr val="315C45"/>
      </a:accent5>
      <a:accent6>
        <a:srgbClr val="95C10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eric-redbridge-council-powerpoint" id="{0DC20D6E-11FF-49E6-9D76-1D00973EFA98}" vid="{B058FD6C-CE1D-4B9D-874E-125AD09AF3BE}"/>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454551"/>
      </a:dk2>
      <a:lt2>
        <a:srgbClr val="D8D9DC"/>
      </a:lt2>
      <a:accent1>
        <a:srgbClr val="BC0067"/>
      </a:accent1>
      <a:accent2>
        <a:srgbClr val="6D2966"/>
      </a:accent2>
      <a:accent3>
        <a:srgbClr val="8DC63F"/>
      </a:accent3>
      <a:accent4>
        <a:srgbClr val="46323F"/>
      </a:accent4>
      <a:accent5>
        <a:srgbClr val="315C45"/>
      </a:accent5>
      <a:accent6>
        <a:srgbClr val="95C103"/>
      </a:accent6>
      <a:hlink>
        <a:srgbClr val="6B9F25"/>
      </a:hlink>
      <a:folHlink>
        <a:srgbClr val="8C8C8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1_BasicWhite">
  <a:themeElements>
    <a:clrScheme name="21_BasicWhite">
      <a:dk1>
        <a:srgbClr val="5E5E5E"/>
      </a:dk1>
      <a:lt1>
        <a:srgbClr val="212121"/>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Office Theme">
  <a:themeElements>
    <a:clrScheme name="Custom 2">
      <a:dk1>
        <a:sysClr val="windowText" lastClr="000000"/>
      </a:dk1>
      <a:lt1>
        <a:sysClr val="window" lastClr="FFFFFF"/>
      </a:lt1>
      <a:dk2>
        <a:srgbClr val="44546A"/>
      </a:dk2>
      <a:lt2>
        <a:srgbClr val="E7E6E6"/>
      </a:lt2>
      <a:accent1>
        <a:srgbClr val="99CC47"/>
      </a:accent1>
      <a:accent2>
        <a:srgbClr val="FF6633"/>
      </a:accent2>
      <a:accent3>
        <a:srgbClr val="FFCC00"/>
      </a:accent3>
      <a:accent4>
        <a:srgbClr val="3F3F3F"/>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e43f50a-af6d-47a2-8c54-a683f95f4491" xsi:nil="true"/>
    <lcf76f155ced4ddcb4097134ff3c332f xmlns="42bb2b8a-05ad-47b1-9cf3-39904ab250d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0739A42D1703418E911A2A61905036" ma:contentTypeVersion="16" ma:contentTypeDescription="Create a new document." ma:contentTypeScope="" ma:versionID="569c8cebe2723bc5d72ed8a485e2111a">
  <xsd:schema xmlns:xsd="http://www.w3.org/2001/XMLSchema" xmlns:xs="http://www.w3.org/2001/XMLSchema" xmlns:p="http://schemas.microsoft.com/office/2006/metadata/properties" xmlns:ns2="42bb2b8a-05ad-47b1-9cf3-39904ab250da" xmlns:ns3="4e43f50a-af6d-47a2-8c54-a683f95f4491" targetNamespace="http://schemas.microsoft.com/office/2006/metadata/properties" ma:root="true" ma:fieldsID="762fb69e7c81c3e498446f287e4a27b3" ns2:_="" ns3:_="">
    <xsd:import namespace="42bb2b8a-05ad-47b1-9cf3-39904ab250da"/>
    <xsd:import namespace="4e43f50a-af6d-47a2-8c54-a683f95f44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b2b8a-05ad-47b1-9cf3-39904ab250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5c6f1e8-5cfd-4b43-8046-e8a77ccb29d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43f50a-af6d-47a2-8c54-a683f95f44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6e5feb5-c3da-4edb-8908-25288e8ddac4}" ma:internalName="TaxCatchAll" ma:showField="CatchAllData" ma:web="4e43f50a-af6d-47a2-8c54-a683f95f44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60025-24D0-4E70-9A50-53AB7770C565}">
  <ds:schemaRefs>
    <ds:schemaRef ds:uri="http://www.w3.org/XML/1998/namespac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42bb2b8a-05ad-47b1-9cf3-39904ab250da"/>
    <ds:schemaRef ds:uri="4e43f50a-af6d-47a2-8c54-a683f95f4491"/>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8F0F2215-9EAC-4090-AF7C-7B30356A0028}">
  <ds:schemaRefs>
    <ds:schemaRef ds:uri="42bb2b8a-05ad-47b1-9cf3-39904ab250da"/>
    <ds:schemaRef ds:uri="4e43f50a-af6d-47a2-8c54-a683f95f44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9A341A4-2D2F-4062-8F50-8D3D6D2CD5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866</TotalTime>
  <Words>2787</Words>
  <Application>Microsoft Office PowerPoint</Application>
  <PresentationFormat>Widescreen</PresentationFormat>
  <Paragraphs>379</Paragraphs>
  <Slides>39</Slides>
  <Notes>34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39</vt:i4>
      </vt:variant>
    </vt:vector>
  </HeadingPairs>
  <TitlesOfParts>
    <vt:vector size="54" baseType="lpstr">
      <vt:lpstr>Aptos</vt:lpstr>
      <vt:lpstr>Aptos Display</vt:lpstr>
      <vt:lpstr>Arial</vt:lpstr>
      <vt:lpstr>Calibri</vt:lpstr>
      <vt:lpstr>Calibri Light</vt:lpstr>
      <vt:lpstr>Helvetica Neue</vt:lpstr>
      <vt:lpstr>Inter</vt:lpstr>
      <vt:lpstr>Myriad Pro</vt:lpstr>
      <vt:lpstr>Roboto</vt:lpstr>
      <vt:lpstr>Symbol</vt:lpstr>
      <vt:lpstr>2_Office Theme</vt:lpstr>
      <vt:lpstr>1_Office Theme</vt:lpstr>
      <vt:lpstr>21_BasicWhite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Council Tax landing page: before</vt:lpstr>
      <vt:lpstr>Circular journey</vt:lpstr>
      <vt:lpstr>Council Tax landing page: after</vt:lpstr>
      <vt:lpstr>Council Tax web pages: before</vt:lpstr>
      <vt:lpstr>Council Tax web pages: after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Bhushita Jolly</dc:creator>
  <cp:lastModifiedBy>Abaigeal Cole</cp:lastModifiedBy>
  <cp:revision>3</cp:revision>
  <dcterms:created xsi:type="dcterms:W3CDTF">2025-04-28T12:53:15Z</dcterms:created>
  <dcterms:modified xsi:type="dcterms:W3CDTF">2025-05-14T09:26:08Z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0x010100020739A42D1703418E911A2A61905036</vt:lpwstr>
  </property>
  <property fmtid="{D5CDD505-2E9C-101B-9397-08002B2CF9AE}" pid="3" name="MediaServiceImageTags">
    <vt:lpwstr/>
  </property>
</Properties>
</file>